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60"/>
  </p:notesMasterIdLst>
  <p:sldIdLst>
    <p:sldId id="256" r:id="rId2"/>
    <p:sldId id="452" r:id="rId3"/>
    <p:sldId id="320" r:id="rId4"/>
    <p:sldId id="353" r:id="rId5"/>
    <p:sldId id="476" r:id="rId6"/>
    <p:sldId id="436" r:id="rId7"/>
    <p:sldId id="371" r:id="rId8"/>
    <p:sldId id="614" r:id="rId9"/>
    <p:sldId id="574" r:id="rId10"/>
    <p:sldId id="297" r:id="rId11"/>
    <p:sldId id="387" r:id="rId12"/>
    <p:sldId id="575" r:id="rId13"/>
    <p:sldId id="530" r:id="rId14"/>
    <p:sldId id="616" r:id="rId15"/>
    <p:sldId id="615" r:id="rId16"/>
    <p:sldId id="355" r:id="rId17"/>
    <p:sldId id="617" r:id="rId18"/>
    <p:sldId id="551" r:id="rId19"/>
    <p:sldId id="479" r:id="rId20"/>
    <p:sldId id="475" r:id="rId21"/>
    <p:sldId id="576" r:id="rId22"/>
    <p:sldId id="578" r:id="rId23"/>
    <p:sldId id="602" r:id="rId24"/>
    <p:sldId id="583" r:id="rId25"/>
    <p:sldId id="584" r:id="rId26"/>
    <p:sldId id="618" r:id="rId27"/>
    <p:sldId id="592" r:id="rId28"/>
    <p:sldId id="590" r:id="rId29"/>
    <p:sldId id="587" r:id="rId30"/>
    <p:sldId id="586" r:id="rId31"/>
    <p:sldId id="585" r:id="rId32"/>
    <p:sldId id="588" r:id="rId33"/>
    <p:sldId id="619" r:id="rId34"/>
    <p:sldId id="593" r:id="rId35"/>
    <p:sldId id="579" r:id="rId36"/>
    <p:sldId id="581" r:id="rId37"/>
    <p:sldId id="580" r:id="rId38"/>
    <p:sldId id="582" r:id="rId39"/>
    <p:sldId id="594" r:id="rId40"/>
    <p:sldId id="595" r:id="rId41"/>
    <p:sldId id="596" r:id="rId42"/>
    <p:sldId id="597" r:id="rId43"/>
    <p:sldId id="598" r:id="rId44"/>
    <p:sldId id="606" r:id="rId45"/>
    <p:sldId id="605" r:id="rId46"/>
    <p:sldId id="604" r:id="rId47"/>
    <p:sldId id="603" r:id="rId48"/>
    <p:sldId id="610" r:id="rId49"/>
    <p:sldId id="613" r:id="rId50"/>
    <p:sldId id="612" r:id="rId51"/>
    <p:sldId id="600" r:id="rId52"/>
    <p:sldId id="608" r:id="rId53"/>
    <p:sldId id="607" r:id="rId54"/>
    <p:sldId id="609" r:id="rId55"/>
    <p:sldId id="599" r:id="rId56"/>
    <p:sldId id="611" r:id="rId57"/>
    <p:sldId id="601" r:id="rId58"/>
    <p:sldId id="542" r:id="rId59"/>
  </p:sldIdLst>
  <p:sldSz cx="12192000" cy="6858000"/>
  <p:notesSz cx="6888163" cy="10021888"/>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F19E4CA-84DC-9BEB-1CA4-201BEE2BD4A2}" name="Wojciech MENDEL" initials="WM" userId="5d03c4192ba5da55"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5D34B2-F5DC-4306-AA47-0C5EDFBAC9FE}" v="2" dt="2023-08-13T06:25:17.475"/>
    <p1510:client id="{3CFC4915-46B4-4BDA-B290-A52EF3F32264}" v="66" dt="2023-05-05T16:15:45.903"/>
    <p1510:client id="{415627AD-93E2-49CB-ADAE-36AE71D64B0A}" v="389" dt="2023-05-06T05:45:08.405"/>
    <p1510:client id="{765C56E3-9913-4B48-8FBB-C6A9FDF111E6}" v="323" dt="2023-10-14T08:33:23.137"/>
    <p1510:client id="{8CCDE092-8ACE-414B-BA9C-81C9C75A61FC}" v="3" dt="2023-10-15T11:30:52.974"/>
    <p1510:client id="{9F6199D8-8CE8-43CD-8120-4C91269A69A5}" v="3388" dt="2023-08-09T14:30:51.637"/>
    <p1510:client id="{AA95F44A-5671-4870-9FE7-3A6D489E9207}" v="482" dt="2023-10-02T08:23:04.646"/>
    <p1510:client id="{B81BB1CC-07F6-42ED-9DE9-DA6A44EA011E}" v="2" dt="2023-09-15T17:45:41.823"/>
    <p1510:client id="{CF4EA917-D87E-405B-87EF-B04CEDBC2D2C}" v="8" dt="2023-05-06T06:43:35.504"/>
    <p1510:client id="{D44F31BB-1859-48E0-BD01-C5E1DA2D0701}" v="618" dt="2023-08-10T07:30:13.212"/>
    <p1510:client id="{DD78C5EE-C660-48B8-A7A9-37CC60D28A99}" v="2" dt="2023-09-26T09:33:21.978"/>
    <p1510:client id="{F6A1AE8B-F307-4C98-A3EB-CB0C5D75C9A3}" v="25" dt="2023-08-11T09:01:37.509"/>
    <p1510:client id="{FDED1E57-93A2-49C4-80B0-5AB4255C831C}" v="628" dt="2023-08-11T06:08:11.692"/>
  </p1510:revLst>
</p1510:revInfo>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8/10/relationships/authors" Targe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ojciech MENDEL" userId="5d03c4192ba5da55" providerId="Windows Live" clId="Web-{74551F07-37CB-4E42-9201-3D39282017ED}"/>
    <pc:docChg chg="addSld delSld modSld sldOrd">
      <pc:chgData name="Wojciech MENDEL" userId="5d03c4192ba5da55" providerId="Windows Live" clId="Web-{74551F07-37CB-4E42-9201-3D39282017ED}" dt="2023-02-08T17:10:30.618" v="773" actId="20577"/>
      <pc:docMkLst>
        <pc:docMk/>
      </pc:docMkLst>
      <pc:sldChg chg="modSp">
        <pc:chgData name="Wojciech MENDEL" userId="5d03c4192ba5da55" providerId="Windows Live" clId="Web-{74551F07-37CB-4E42-9201-3D39282017ED}" dt="2023-02-08T13:46:23.616" v="80" actId="20577"/>
        <pc:sldMkLst>
          <pc:docMk/>
          <pc:sldMk cId="2733417222" sldId="353"/>
        </pc:sldMkLst>
        <pc:spChg chg="mod">
          <ac:chgData name="Wojciech MENDEL" userId="5d03c4192ba5da55" providerId="Windows Live" clId="Web-{74551F07-37CB-4E42-9201-3D39282017ED}" dt="2023-02-08T13:42:58.415" v="24" actId="20577"/>
          <ac:spMkLst>
            <pc:docMk/>
            <pc:sldMk cId="2733417222" sldId="353"/>
            <ac:spMk id="2" creationId="{00000000-0000-0000-0000-000000000000}"/>
          </ac:spMkLst>
        </pc:spChg>
        <pc:spChg chg="mod">
          <ac:chgData name="Wojciech MENDEL" userId="5d03c4192ba5da55" providerId="Windows Live" clId="Web-{74551F07-37CB-4E42-9201-3D39282017ED}" dt="2023-02-08T13:46:23.616" v="80" actId="20577"/>
          <ac:spMkLst>
            <pc:docMk/>
            <pc:sldMk cId="2733417222" sldId="353"/>
            <ac:spMk id="3" creationId="{00000000-0000-0000-0000-000000000000}"/>
          </ac:spMkLst>
        </pc:spChg>
      </pc:sldChg>
      <pc:sldChg chg="modSp">
        <pc:chgData name="Wojciech MENDEL" userId="5d03c4192ba5da55" providerId="Windows Live" clId="Web-{74551F07-37CB-4E42-9201-3D39282017ED}" dt="2023-02-08T14:40:11.060" v="385" actId="20577"/>
        <pc:sldMkLst>
          <pc:docMk/>
          <pc:sldMk cId="368270744" sldId="475"/>
        </pc:sldMkLst>
        <pc:spChg chg="mod">
          <ac:chgData name="Wojciech MENDEL" userId="5d03c4192ba5da55" providerId="Windows Live" clId="Web-{74551F07-37CB-4E42-9201-3D39282017ED}" dt="2023-02-08T14:40:11.060" v="385" actId="20577"/>
          <ac:spMkLst>
            <pc:docMk/>
            <pc:sldMk cId="368270744" sldId="475"/>
            <ac:spMk id="3" creationId="{780A1D93-5FDE-8B79-3ABD-058BD15706A3}"/>
          </ac:spMkLst>
        </pc:spChg>
      </pc:sldChg>
      <pc:sldChg chg="ord">
        <pc:chgData name="Wojciech MENDEL" userId="5d03c4192ba5da55" providerId="Windows Live" clId="Web-{74551F07-37CB-4E42-9201-3D39282017ED}" dt="2023-02-08T17:06:41.236" v="700"/>
        <pc:sldMkLst>
          <pc:docMk/>
          <pc:sldMk cId="4042768863" sldId="478"/>
        </pc:sldMkLst>
      </pc:sldChg>
      <pc:sldChg chg="modSp del">
        <pc:chgData name="Wojciech MENDEL" userId="5d03c4192ba5da55" providerId="Windows Live" clId="Web-{74551F07-37CB-4E42-9201-3D39282017ED}" dt="2023-02-08T13:47:17.135" v="87"/>
        <pc:sldMkLst>
          <pc:docMk/>
          <pc:sldMk cId="110210934" sldId="483"/>
        </pc:sldMkLst>
        <pc:spChg chg="mod">
          <ac:chgData name="Wojciech MENDEL" userId="5d03c4192ba5da55" providerId="Windows Live" clId="Web-{74551F07-37CB-4E42-9201-3D39282017ED}" dt="2023-02-08T13:47:16.088" v="86" actId="20577"/>
          <ac:spMkLst>
            <pc:docMk/>
            <pc:sldMk cId="110210934" sldId="483"/>
            <ac:spMk id="3" creationId="{BE41E0D2-C08C-EC4E-6A81-37D0279DDAAA}"/>
          </ac:spMkLst>
        </pc:spChg>
      </pc:sldChg>
      <pc:sldChg chg="modSp">
        <pc:chgData name="Wojciech MENDEL" userId="5d03c4192ba5da55" providerId="Windows Live" clId="Web-{74551F07-37CB-4E42-9201-3D39282017ED}" dt="2023-02-08T14:08:58.845" v="293" actId="20577"/>
        <pc:sldMkLst>
          <pc:docMk/>
          <pc:sldMk cId="2328743217" sldId="484"/>
        </pc:sldMkLst>
        <pc:spChg chg="mod">
          <ac:chgData name="Wojciech MENDEL" userId="5d03c4192ba5da55" providerId="Windows Live" clId="Web-{74551F07-37CB-4E42-9201-3D39282017ED}" dt="2023-02-08T14:08:58.845" v="293" actId="20577"/>
          <ac:spMkLst>
            <pc:docMk/>
            <pc:sldMk cId="2328743217" sldId="484"/>
            <ac:spMk id="3" creationId="{1707B60A-3A16-F746-B0BB-6FA0FDE8F121}"/>
          </ac:spMkLst>
        </pc:spChg>
      </pc:sldChg>
      <pc:sldChg chg="modSp">
        <pc:chgData name="Wojciech MENDEL" userId="5d03c4192ba5da55" providerId="Windows Live" clId="Web-{74551F07-37CB-4E42-9201-3D39282017ED}" dt="2023-02-08T16:59:43.475" v="678" actId="20577"/>
        <pc:sldMkLst>
          <pc:docMk/>
          <pc:sldMk cId="3135181580" sldId="491"/>
        </pc:sldMkLst>
        <pc:spChg chg="mod">
          <ac:chgData name="Wojciech MENDEL" userId="5d03c4192ba5da55" providerId="Windows Live" clId="Web-{74551F07-37CB-4E42-9201-3D39282017ED}" dt="2023-02-08T16:59:43.475" v="678" actId="20577"/>
          <ac:spMkLst>
            <pc:docMk/>
            <pc:sldMk cId="3135181580" sldId="491"/>
            <ac:spMk id="3" creationId="{BE41E0D2-C08C-EC4E-6A81-37D0279DDAAA}"/>
          </ac:spMkLst>
        </pc:spChg>
      </pc:sldChg>
      <pc:sldChg chg="modSp ord">
        <pc:chgData name="Wojciech MENDEL" userId="5d03c4192ba5da55" providerId="Windows Live" clId="Web-{74551F07-37CB-4E42-9201-3D39282017ED}" dt="2023-02-08T16:51:29.555" v="569" actId="20577"/>
        <pc:sldMkLst>
          <pc:docMk/>
          <pc:sldMk cId="1299505495" sldId="492"/>
        </pc:sldMkLst>
        <pc:spChg chg="mod">
          <ac:chgData name="Wojciech MENDEL" userId="5d03c4192ba5da55" providerId="Windows Live" clId="Web-{74551F07-37CB-4E42-9201-3D39282017ED}" dt="2023-02-08T16:49:42.880" v="554" actId="20577"/>
          <ac:spMkLst>
            <pc:docMk/>
            <pc:sldMk cId="1299505495" sldId="492"/>
            <ac:spMk id="2" creationId="{032593C8-6065-519B-0F4F-A521FB0C4534}"/>
          </ac:spMkLst>
        </pc:spChg>
        <pc:spChg chg="mod">
          <ac:chgData name="Wojciech MENDEL" userId="5d03c4192ba5da55" providerId="Windows Live" clId="Web-{74551F07-37CB-4E42-9201-3D39282017ED}" dt="2023-02-08T16:51:29.555" v="569" actId="20577"/>
          <ac:spMkLst>
            <pc:docMk/>
            <pc:sldMk cId="1299505495" sldId="492"/>
            <ac:spMk id="3" creationId="{2325ACDC-BBC1-23BE-2F30-89F2B61CF38B}"/>
          </ac:spMkLst>
        </pc:spChg>
      </pc:sldChg>
      <pc:sldChg chg="add replId">
        <pc:chgData name="Wojciech MENDEL" userId="5d03c4192ba5da55" providerId="Windows Live" clId="Web-{74551F07-37CB-4E42-9201-3D39282017ED}" dt="2023-02-08T13:46:41.523" v="81"/>
        <pc:sldMkLst>
          <pc:docMk/>
          <pc:sldMk cId="3392750442" sldId="493"/>
        </pc:sldMkLst>
      </pc:sldChg>
      <pc:sldChg chg="modSp new">
        <pc:chgData name="Wojciech MENDEL" userId="5d03c4192ba5da55" providerId="Windows Live" clId="Web-{74551F07-37CB-4E42-9201-3D39282017ED}" dt="2023-02-08T13:52:49.985" v="207" actId="20577"/>
        <pc:sldMkLst>
          <pc:docMk/>
          <pc:sldMk cId="3405574548" sldId="494"/>
        </pc:sldMkLst>
        <pc:spChg chg="mod">
          <ac:chgData name="Wojciech MENDEL" userId="5d03c4192ba5da55" providerId="Windows Live" clId="Web-{74551F07-37CB-4E42-9201-3D39282017ED}" dt="2023-02-08T13:52:49.985" v="207" actId="20577"/>
          <ac:spMkLst>
            <pc:docMk/>
            <pc:sldMk cId="3405574548" sldId="494"/>
            <ac:spMk id="2" creationId="{282E9F84-4621-69C1-B2D0-B83E3BA23EC5}"/>
          </ac:spMkLst>
        </pc:spChg>
        <pc:spChg chg="mod">
          <ac:chgData name="Wojciech MENDEL" userId="5d03c4192ba5da55" providerId="Windows Live" clId="Web-{74551F07-37CB-4E42-9201-3D39282017ED}" dt="2023-02-08T13:52:25.858" v="189" actId="20577"/>
          <ac:spMkLst>
            <pc:docMk/>
            <pc:sldMk cId="3405574548" sldId="494"/>
            <ac:spMk id="3" creationId="{61FC48E9-5985-68C7-EEA7-3E51F256D80E}"/>
          </ac:spMkLst>
        </pc:spChg>
      </pc:sldChg>
      <pc:sldChg chg="new ord">
        <pc:chgData name="Wojciech MENDEL" userId="5d03c4192ba5da55" providerId="Windows Live" clId="Web-{74551F07-37CB-4E42-9201-3D39282017ED}" dt="2023-02-08T14:13:22.706" v="297"/>
        <pc:sldMkLst>
          <pc:docMk/>
          <pc:sldMk cId="233995020" sldId="495"/>
        </pc:sldMkLst>
      </pc:sldChg>
      <pc:sldChg chg="add del">
        <pc:chgData name="Wojciech MENDEL" userId="5d03c4192ba5da55" providerId="Windows Live" clId="Web-{74551F07-37CB-4E42-9201-3D39282017ED}" dt="2023-02-08T14:22:41.648" v="355"/>
        <pc:sldMkLst>
          <pc:docMk/>
          <pc:sldMk cId="1182611429" sldId="496"/>
        </pc:sldMkLst>
      </pc:sldChg>
      <pc:sldChg chg="add del">
        <pc:chgData name="Wojciech MENDEL" userId="5d03c4192ba5da55" providerId="Windows Live" clId="Web-{74551F07-37CB-4E42-9201-3D39282017ED}" dt="2023-02-08T14:16:30.546" v="314"/>
        <pc:sldMkLst>
          <pc:docMk/>
          <pc:sldMk cId="4142808118" sldId="497"/>
        </pc:sldMkLst>
      </pc:sldChg>
      <pc:sldChg chg="add del">
        <pc:chgData name="Wojciech MENDEL" userId="5d03c4192ba5da55" providerId="Windows Live" clId="Web-{74551F07-37CB-4E42-9201-3D39282017ED}" dt="2023-02-08T14:16:29.155" v="313"/>
        <pc:sldMkLst>
          <pc:docMk/>
          <pc:sldMk cId="266199960" sldId="498"/>
        </pc:sldMkLst>
      </pc:sldChg>
      <pc:sldChg chg="add del">
        <pc:chgData name="Wojciech MENDEL" userId="5d03c4192ba5da55" providerId="Windows Live" clId="Web-{74551F07-37CB-4E42-9201-3D39282017ED}" dt="2023-02-08T14:16:27.608" v="312"/>
        <pc:sldMkLst>
          <pc:docMk/>
          <pc:sldMk cId="2972254071" sldId="499"/>
        </pc:sldMkLst>
      </pc:sldChg>
      <pc:sldChg chg="add del">
        <pc:chgData name="Wojciech MENDEL" userId="5d03c4192ba5da55" providerId="Windows Live" clId="Web-{74551F07-37CB-4E42-9201-3D39282017ED}" dt="2023-02-08T14:16:25.858" v="311"/>
        <pc:sldMkLst>
          <pc:docMk/>
          <pc:sldMk cId="146801446" sldId="500"/>
        </pc:sldMkLst>
      </pc:sldChg>
      <pc:sldChg chg="add del">
        <pc:chgData name="Wojciech MENDEL" userId="5d03c4192ba5da55" providerId="Windows Live" clId="Web-{74551F07-37CB-4E42-9201-3D39282017ED}" dt="2023-02-08T14:16:24.452" v="310"/>
        <pc:sldMkLst>
          <pc:docMk/>
          <pc:sldMk cId="3709722547" sldId="501"/>
        </pc:sldMkLst>
      </pc:sldChg>
      <pc:sldChg chg="add del">
        <pc:chgData name="Wojciech MENDEL" userId="5d03c4192ba5da55" providerId="Windows Live" clId="Web-{74551F07-37CB-4E42-9201-3D39282017ED}" dt="2023-02-08T14:16:19.108" v="309"/>
        <pc:sldMkLst>
          <pc:docMk/>
          <pc:sldMk cId="1764874565" sldId="502"/>
        </pc:sldMkLst>
      </pc:sldChg>
      <pc:sldChg chg="add del">
        <pc:chgData name="Wojciech MENDEL" userId="5d03c4192ba5da55" providerId="Windows Live" clId="Web-{74551F07-37CB-4E42-9201-3D39282017ED}" dt="2023-02-08T16:48:34.534" v="530"/>
        <pc:sldMkLst>
          <pc:docMk/>
          <pc:sldMk cId="1621083784" sldId="503"/>
        </pc:sldMkLst>
      </pc:sldChg>
      <pc:sldChg chg="modSp add del modNotes">
        <pc:chgData name="Wojciech MENDEL" userId="5d03c4192ba5da55" providerId="Windows Live" clId="Web-{74551F07-37CB-4E42-9201-3D39282017ED}" dt="2023-02-08T16:48:34.534" v="531"/>
        <pc:sldMkLst>
          <pc:docMk/>
          <pc:sldMk cId="2791193744" sldId="504"/>
        </pc:sldMkLst>
        <pc:spChg chg="mod">
          <ac:chgData name="Wojciech MENDEL" userId="5d03c4192ba5da55" providerId="Windows Live" clId="Web-{74551F07-37CB-4E42-9201-3D39282017ED}" dt="2023-02-08T14:21:11.705" v="354" actId="20577"/>
          <ac:spMkLst>
            <pc:docMk/>
            <pc:sldMk cId="2791193744" sldId="504"/>
            <ac:spMk id="2" creationId="{EDB5745C-8C5C-44FD-960D-7CACA7EF67CA}"/>
          </ac:spMkLst>
        </pc:spChg>
      </pc:sldChg>
      <pc:sldChg chg="addSp delSp modSp new">
        <pc:chgData name="Wojciech MENDEL" userId="5d03c4192ba5da55" providerId="Windows Live" clId="Web-{74551F07-37CB-4E42-9201-3D39282017ED}" dt="2023-02-08T16:44:45.840" v="483" actId="20577"/>
        <pc:sldMkLst>
          <pc:docMk/>
          <pc:sldMk cId="1388295768" sldId="505"/>
        </pc:sldMkLst>
        <pc:spChg chg="mod">
          <ac:chgData name="Wojciech MENDEL" userId="5d03c4192ba5da55" providerId="Windows Live" clId="Web-{74551F07-37CB-4E42-9201-3D39282017ED}" dt="2023-02-08T16:44:45.840" v="483" actId="20577"/>
          <ac:spMkLst>
            <pc:docMk/>
            <pc:sldMk cId="1388295768" sldId="505"/>
            <ac:spMk id="2" creationId="{94DF7336-8B41-DBCB-99BE-20C53566EA95}"/>
          </ac:spMkLst>
        </pc:spChg>
        <pc:spChg chg="mod">
          <ac:chgData name="Wojciech MENDEL" userId="5d03c4192ba5da55" providerId="Windows Live" clId="Web-{74551F07-37CB-4E42-9201-3D39282017ED}" dt="2023-02-08T16:35:55.232" v="391" actId="20577"/>
          <ac:spMkLst>
            <pc:docMk/>
            <pc:sldMk cId="1388295768" sldId="505"/>
            <ac:spMk id="3" creationId="{3C08F466-F39B-A178-D6D7-816CCEBDC868}"/>
          </ac:spMkLst>
        </pc:spChg>
        <pc:spChg chg="add del mod">
          <ac:chgData name="Wojciech MENDEL" userId="5d03c4192ba5da55" providerId="Windows Live" clId="Web-{74551F07-37CB-4E42-9201-3D39282017ED}" dt="2023-02-08T16:36:26.983" v="400"/>
          <ac:spMkLst>
            <pc:docMk/>
            <pc:sldMk cId="1388295768" sldId="505"/>
            <ac:spMk id="4" creationId="{2E93953F-6388-23EE-8E8F-4049A6FC54E7}"/>
          </ac:spMkLst>
        </pc:spChg>
      </pc:sldChg>
      <pc:sldChg chg="add del">
        <pc:chgData name="Wojciech MENDEL" userId="5d03c4192ba5da55" providerId="Windows Live" clId="Web-{74551F07-37CB-4E42-9201-3D39282017ED}" dt="2023-02-08T14:16:02.091" v="308"/>
        <pc:sldMkLst>
          <pc:docMk/>
          <pc:sldMk cId="1451621138" sldId="505"/>
        </pc:sldMkLst>
      </pc:sldChg>
      <pc:sldChg chg="modSp new ord">
        <pc:chgData name="Wojciech MENDEL" userId="5d03c4192ba5da55" providerId="Windows Live" clId="Web-{74551F07-37CB-4E42-9201-3D39282017ED}" dt="2023-02-08T16:46:44.578" v="529" actId="20577"/>
        <pc:sldMkLst>
          <pc:docMk/>
          <pc:sldMk cId="2216823058" sldId="506"/>
        </pc:sldMkLst>
        <pc:spChg chg="mod">
          <ac:chgData name="Wojciech MENDEL" userId="5d03c4192ba5da55" providerId="Windows Live" clId="Web-{74551F07-37CB-4E42-9201-3D39282017ED}" dt="2023-02-08T16:37:36.219" v="425" actId="20577"/>
          <ac:spMkLst>
            <pc:docMk/>
            <pc:sldMk cId="2216823058" sldId="506"/>
            <ac:spMk id="2" creationId="{D3A4CE36-DEE3-BDA3-AADF-61949F40237C}"/>
          </ac:spMkLst>
        </pc:spChg>
        <pc:spChg chg="mod">
          <ac:chgData name="Wojciech MENDEL" userId="5d03c4192ba5da55" providerId="Windows Live" clId="Web-{74551F07-37CB-4E42-9201-3D39282017ED}" dt="2023-02-08T16:46:44.578" v="529" actId="20577"/>
          <ac:spMkLst>
            <pc:docMk/>
            <pc:sldMk cId="2216823058" sldId="506"/>
            <ac:spMk id="3" creationId="{82279B21-EB17-98D6-A1E5-2DF8C7F4448B}"/>
          </ac:spMkLst>
        </pc:spChg>
      </pc:sldChg>
      <pc:sldChg chg="modSp add">
        <pc:chgData name="Wojciech MENDEL" userId="5d03c4192ba5da55" providerId="Windows Live" clId="Web-{74551F07-37CB-4E42-9201-3D39282017ED}" dt="2023-02-08T16:58:15.925" v="673" actId="20577"/>
        <pc:sldMkLst>
          <pc:docMk/>
          <pc:sldMk cId="2419786544" sldId="507"/>
        </pc:sldMkLst>
        <pc:spChg chg="mod">
          <ac:chgData name="Wojciech MENDEL" userId="5d03c4192ba5da55" providerId="Windows Live" clId="Web-{74551F07-37CB-4E42-9201-3D39282017ED}" dt="2023-02-08T16:58:15.925" v="673" actId="20577"/>
          <ac:spMkLst>
            <pc:docMk/>
            <pc:sldMk cId="2419786544" sldId="507"/>
            <ac:spMk id="3" creationId="{F4548E8F-26DB-4E92-A7C4-495E56196424}"/>
          </ac:spMkLst>
        </pc:spChg>
      </pc:sldChg>
      <pc:sldChg chg="modSp add">
        <pc:chgData name="Wojciech MENDEL" userId="5d03c4192ba5da55" providerId="Windows Live" clId="Web-{74551F07-37CB-4E42-9201-3D39282017ED}" dt="2023-02-08T16:57:24.174" v="672" actId="20577"/>
        <pc:sldMkLst>
          <pc:docMk/>
          <pc:sldMk cId="3413310259" sldId="508"/>
        </pc:sldMkLst>
        <pc:spChg chg="mod">
          <ac:chgData name="Wojciech MENDEL" userId="5d03c4192ba5da55" providerId="Windows Live" clId="Web-{74551F07-37CB-4E42-9201-3D39282017ED}" dt="2023-02-08T16:57:24.174" v="672" actId="20577"/>
          <ac:spMkLst>
            <pc:docMk/>
            <pc:sldMk cId="3413310259" sldId="508"/>
            <ac:spMk id="2" creationId="{EDB5745C-8C5C-44FD-960D-7CACA7EF67CA}"/>
          </ac:spMkLst>
        </pc:spChg>
      </pc:sldChg>
      <pc:sldChg chg="modSp new modNotes">
        <pc:chgData name="Wojciech MENDEL" userId="5d03c4192ba5da55" providerId="Windows Live" clId="Web-{74551F07-37CB-4E42-9201-3D39282017ED}" dt="2023-02-08T16:56:14.281" v="631"/>
        <pc:sldMkLst>
          <pc:docMk/>
          <pc:sldMk cId="794274199" sldId="509"/>
        </pc:sldMkLst>
        <pc:spChg chg="mod">
          <ac:chgData name="Wojciech MENDEL" userId="5d03c4192ba5da55" providerId="Windows Live" clId="Web-{74551F07-37CB-4E42-9201-3D39282017ED}" dt="2023-02-08T16:52:47.416" v="590" actId="20577"/>
          <ac:spMkLst>
            <pc:docMk/>
            <pc:sldMk cId="794274199" sldId="509"/>
            <ac:spMk id="2" creationId="{D02B8981-F7AE-1C0C-5814-474BFD7F0EEB}"/>
          </ac:spMkLst>
        </pc:spChg>
        <pc:spChg chg="mod">
          <ac:chgData name="Wojciech MENDEL" userId="5d03c4192ba5da55" providerId="Windows Live" clId="Web-{74551F07-37CB-4E42-9201-3D39282017ED}" dt="2023-02-08T16:55:13.436" v="599" actId="20577"/>
          <ac:spMkLst>
            <pc:docMk/>
            <pc:sldMk cId="794274199" sldId="509"/>
            <ac:spMk id="3" creationId="{48CFFC05-EB6B-8ED2-C575-E7EC4592BD93}"/>
          </ac:spMkLst>
        </pc:spChg>
      </pc:sldChg>
      <pc:sldChg chg="modSp add">
        <pc:chgData name="Wojciech MENDEL" userId="5d03c4192ba5da55" providerId="Windows Live" clId="Web-{74551F07-37CB-4E42-9201-3D39282017ED}" dt="2023-02-08T17:06:12.048" v="697" actId="20577"/>
        <pc:sldMkLst>
          <pc:docMk/>
          <pc:sldMk cId="688049973" sldId="510"/>
        </pc:sldMkLst>
        <pc:spChg chg="mod">
          <ac:chgData name="Wojciech MENDEL" userId="5d03c4192ba5da55" providerId="Windows Live" clId="Web-{74551F07-37CB-4E42-9201-3D39282017ED}" dt="2023-02-08T17:06:12.048" v="697" actId="20577"/>
          <ac:spMkLst>
            <pc:docMk/>
            <pc:sldMk cId="688049973" sldId="510"/>
            <ac:spMk id="3" creationId="{54A3E115-ABF1-4B85-8ECA-568D48246B68}"/>
          </ac:spMkLst>
        </pc:spChg>
      </pc:sldChg>
      <pc:sldChg chg="modSp add">
        <pc:chgData name="Wojciech MENDEL" userId="5d03c4192ba5da55" providerId="Windows Live" clId="Web-{74551F07-37CB-4E42-9201-3D39282017ED}" dt="2023-02-08T17:10:30.618" v="773" actId="20577"/>
        <pc:sldMkLst>
          <pc:docMk/>
          <pc:sldMk cId="638597775" sldId="511"/>
        </pc:sldMkLst>
        <pc:spChg chg="mod">
          <ac:chgData name="Wojciech MENDEL" userId="5d03c4192ba5da55" providerId="Windows Live" clId="Web-{74551F07-37CB-4E42-9201-3D39282017ED}" dt="2023-02-08T17:10:30.618" v="773" actId="20577"/>
          <ac:spMkLst>
            <pc:docMk/>
            <pc:sldMk cId="638597775" sldId="511"/>
            <ac:spMk id="2" creationId="{4597162B-0794-5BC0-9132-CF9AA100627D}"/>
          </ac:spMkLst>
        </pc:spChg>
      </pc:sldChg>
      <pc:sldChg chg="modSp add">
        <pc:chgData name="Wojciech MENDEL" userId="5d03c4192ba5da55" providerId="Windows Live" clId="Web-{74551F07-37CB-4E42-9201-3D39282017ED}" dt="2023-02-08T17:08:38.755" v="753" actId="20577"/>
        <pc:sldMkLst>
          <pc:docMk/>
          <pc:sldMk cId="3694895436" sldId="512"/>
        </pc:sldMkLst>
        <pc:spChg chg="mod">
          <ac:chgData name="Wojciech MENDEL" userId="5d03c4192ba5da55" providerId="Windows Live" clId="Web-{74551F07-37CB-4E42-9201-3D39282017ED}" dt="2023-02-08T17:08:38.755" v="753" actId="20577"/>
          <ac:spMkLst>
            <pc:docMk/>
            <pc:sldMk cId="3694895436" sldId="512"/>
            <ac:spMk id="2" creationId="{56F8D4A0-F2B4-BE96-CD63-DE2673249D11}"/>
          </ac:spMkLst>
        </pc:spChg>
      </pc:sldChg>
    </pc:docChg>
  </pc:docChgLst>
  <pc:docChgLst>
    <pc:chgData name="Wojciech MENDEL" userId="5d03c4192ba5da55" providerId="Windows Live" clId="Web-{765C56E3-9913-4B48-8FBB-C6A9FDF111E6}"/>
    <pc:docChg chg="addSld delSld modSld sldOrd">
      <pc:chgData name="Wojciech MENDEL" userId="5d03c4192ba5da55" providerId="Windows Live" clId="Web-{765C56E3-9913-4B48-8FBB-C6A9FDF111E6}" dt="2023-10-14T08:33:23.137" v="329" actId="20577"/>
      <pc:docMkLst>
        <pc:docMk/>
      </pc:docMkLst>
      <pc:sldChg chg="del">
        <pc:chgData name="Wojciech MENDEL" userId="5d03c4192ba5da55" providerId="Windows Live" clId="Web-{765C56E3-9913-4B48-8FBB-C6A9FDF111E6}" dt="2023-10-14T08:09:32.738" v="24"/>
        <pc:sldMkLst>
          <pc:docMk/>
          <pc:sldMk cId="1498611641" sldId="287"/>
        </pc:sldMkLst>
      </pc:sldChg>
      <pc:sldChg chg="modSp">
        <pc:chgData name="Wojciech MENDEL" userId="5d03c4192ba5da55" providerId="Windows Live" clId="Web-{765C56E3-9913-4B48-8FBB-C6A9FDF111E6}" dt="2023-10-14T08:06:39.773" v="14" actId="20577"/>
        <pc:sldMkLst>
          <pc:docMk/>
          <pc:sldMk cId="2647674558" sldId="320"/>
        </pc:sldMkLst>
        <pc:graphicFrameChg chg="modGraphic">
          <ac:chgData name="Wojciech MENDEL" userId="5d03c4192ba5da55" providerId="Windows Live" clId="Web-{765C56E3-9913-4B48-8FBB-C6A9FDF111E6}" dt="2023-10-14T08:06:39.773" v="14" actId="20577"/>
          <ac:graphicFrameMkLst>
            <pc:docMk/>
            <pc:sldMk cId="2647674558" sldId="320"/>
            <ac:graphicFrameMk id="4" creationId="{AED04DAF-1E3F-4397-8834-E64118E9B2CD}"/>
          </ac:graphicFrameMkLst>
        </pc:graphicFrameChg>
      </pc:sldChg>
      <pc:sldChg chg="modSp">
        <pc:chgData name="Wojciech MENDEL" userId="5d03c4192ba5da55" providerId="Windows Live" clId="Web-{765C56E3-9913-4B48-8FBB-C6A9FDF111E6}" dt="2023-10-14T08:09:01.689" v="22" actId="20577"/>
        <pc:sldMkLst>
          <pc:docMk/>
          <pc:sldMk cId="4284018496" sldId="371"/>
        </pc:sldMkLst>
        <pc:spChg chg="mod">
          <ac:chgData name="Wojciech MENDEL" userId="5d03c4192ba5da55" providerId="Windows Live" clId="Web-{765C56E3-9913-4B48-8FBB-C6A9FDF111E6}" dt="2023-10-14T08:08:32.375" v="15" actId="20577"/>
          <ac:spMkLst>
            <pc:docMk/>
            <pc:sldMk cId="4284018496" sldId="371"/>
            <ac:spMk id="2" creationId="{89B181D4-D8D7-4F2B-B49B-8702B8E3943B}"/>
          </ac:spMkLst>
        </pc:spChg>
        <pc:spChg chg="mod">
          <ac:chgData name="Wojciech MENDEL" userId="5d03c4192ba5da55" providerId="Windows Live" clId="Web-{765C56E3-9913-4B48-8FBB-C6A9FDF111E6}" dt="2023-10-14T08:09:01.689" v="22" actId="20577"/>
          <ac:spMkLst>
            <pc:docMk/>
            <pc:sldMk cId="4284018496" sldId="371"/>
            <ac:spMk id="3" creationId="{E79E8FEF-3280-4952-8D58-EA7323A4576F}"/>
          </ac:spMkLst>
        </pc:spChg>
      </pc:sldChg>
      <pc:sldChg chg="del">
        <pc:chgData name="Wojciech MENDEL" userId="5d03c4192ba5da55" providerId="Windows Live" clId="Web-{765C56E3-9913-4B48-8FBB-C6A9FDF111E6}" dt="2023-10-14T08:09:33.723" v="25"/>
        <pc:sldMkLst>
          <pc:docMk/>
          <pc:sldMk cId="1428698883" sldId="480"/>
        </pc:sldMkLst>
      </pc:sldChg>
      <pc:sldChg chg="del">
        <pc:chgData name="Wojciech MENDEL" userId="5d03c4192ba5da55" providerId="Windows Live" clId="Web-{765C56E3-9913-4B48-8FBB-C6A9FDF111E6}" dt="2023-10-14T08:09:36.583" v="27"/>
        <pc:sldMkLst>
          <pc:docMk/>
          <pc:sldMk cId="638597775" sldId="511"/>
        </pc:sldMkLst>
      </pc:sldChg>
      <pc:sldChg chg="del">
        <pc:chgData name="Wojciech MENDEL" userId="5d03c4192ba5da55" providerId="Windows Live" clId="Web-{765C56E3-9913-4B48-8FBB-C6A9FDF111E6}" dt="2023-10-14T08:09:34.598" v="26"/>
        <pc:sldMkLst>
          <pc:docMk/>
          <pc:sldMk cId="3694895436" sldId="512"/>
        </pc:sldMkLst>
      </pc:sldChg>
      <pc:sldChg chg="del">
        <pc:chgData name="Wojciech MENDEL" userId="5d03c4192ba5da55" providerId="Windows Live" clId="Web-{765C56E3-9913-4B48-8FBB-C6A9FDF111E6}" dt="2023-10-14T07:49:17.218" v="8"/>
        <pc:sldMkLst>
          <pc:docMk/>
          <pc:sldMk cId="1846099109" sldId="557"/>
        </pc:sldMkLst>
      </pc:sldChg>
      <pc:sldChg chg="del">
        <pc:chgData name="Wojciech MENDEL" userId="5d03c4192ba5da55" providerId="Windows Live" clId="Web-{765C56E3-9913-4B48-8FBB-C6A9FDF111E6}" dt="2023-10-14T07:49:15.296" v="6"/>
        <pc:sldMkLst>
          <pc:docMk/>
          <pc:sldMk cId="3781927899" sldId="564"/>
        </pc:sldMkLst>
      </pc:sldChg>
      <pc:sldChg chg="del">
        <pc:chgData name="Wojciech MENDEL" userId="5d03c4192ba5da55" providerId="Windows Live" clId="Web-{765C56E3-9913-4B48-8FBB-C6A9FDF111E6}" dt="2023-10-14T07:49:16.359" v="7"/>
        <pc:sldMkLst>
          <pc:docMk/>
          <pc:sldMk cId="391229292" sldId="565"/>
        </pc:sldMkLst>
      </pc:sldChg>
      <pc:sldChg chg="del">
        <pc:chgData name="Wojciech MENDEL" userId="5d03c4192ba5da55" providerId="Windows Live" clId="Web-{765C56E3-9913-4B48-8FBB-C6A9FDF111E6}" dt="2023-10-14T07:49:12.812" v="4"/>
        <pc:sldMkLst>
          <pc:docMk/>
          <pc:sldMk cId="4230988651" sldId="566"/>
        </pc:sldMkLst>
      </pc:sldChg>
      <pc:sldChg chg="del">
        <pc:chgData name="Wojciech MENDEL" userId="5d03c4192ba5da55" providerId="Windows Live" clId="Web-{765C56E3-9913-4B48-8FBB-C6A9FDF111E6}" dt="2023-10-14T07:49:14.327" v="5"/>
        <pc:sldMkLst>
          <pc:docMk/>
          <pc:sldMk cId="1219709441" sldId="567"/>
        </pc:sldMkLst>
      </pc:sldChg>
      <pc:sldChg chg="del">
        <pc:chgData name="Wojciech MENDEL" userId="5d03c4192ba5da55" providerId="Windows Live" clId="Web-{765C56E3-9913-4B48-8FBB-C6A9FDF111E6}" dt="2023-10-14T07:49:11.890" v="3"/>
        <pc:sldMkLst>
          <pc:docMk/>
          <pc:sldMk cId="3804325494" sldId="568"/>
        </pc:sldMkLst>
      </pc:sldChg>
      <pc:sldChg chg="del">
        <pc:chgData name="Wojciech MENDEL" userId="5d03c4192ba5da55" providerId="Windows Live" clId="Web-{765C56E3-9913-4B48-8FBB-C6A9FDF111E6}" dt="2023-10-14T07:49:18.218" v="9"/>
        <pc:sldMkLst>
          <pc:docMk/>
          <pc:sldMk cId="2120585733" sldId="569"/>
        </pc:sldMkLst>
      </pc:sldChg>
      <pc:sldChg chg="del">
        <pc:chgData name="Wojciech MENDEL" userId="5d03c4192ba5da55" providerId="Windows Live" clId="Web-{765C56E3-9913-4B48-8FBB-C6A9FDF111E6}" dt="2023-10-14T07:49:22.328" v="10"/>
        <pc:sldMkLst>
          <pc:docMk/>
          <pc:sldMk cId="4151022316" sldId="570"/>
        </pc:sldMkLst>
      </pc:sldChg>
      <pc:sldChg chg="modSp">
        <pc:chgData name="Wojciech MENDEL" userId="5d03c4192ba5da55" providerId="Windows Live" clId="Web-{765C56E3-9913-4B48-8FBB-C6A9FDF111E6}" dt="2023-10-14T08:10:02.928" v="32" actId="20577"/>
        <pc:sldMkLst>
          <pc:docMk/>
          <pc:sldMk cId="2854659683" sldId="574"/>
        </pc:sldMkLst>
        <pc:graphicFrameChg chg="modGraphic">
          <ac:chgData name="Wojciech MENDEL" userId="5d03c4192ba5da55" providerId="Windows Live" clId="Web-{765C56E3-9913-4B48-8FBB-C6A9FDF111E6}" dt="2023-10-14T08:10:02.928" v="32" actId="20577"/>
          <ac:graphicFrameMkLst>
            <pc:docMk/>
            <pc:sldMk cId="2854659683" sldId="574"/>
            <ac:graphicFrameMk id="4" creationId="{AED04DAF-1E3F-4397-8834-E64118E9B2CD}"/>
          </ac:graphicFrameMkLst>
        </pc:graphicFrameChg>
      </pc:sldChg>
      <pc:sldChg chg="modSp">
        <pc:chgData name="Wojciech MENDEL" userId="5d03c4192ba5da55" providerId="Windows Live" clId="Web-{765C56E3-9913-4B48-8FBB-C6A9FDF111E6}" dt="2023-10-14T08:09:50.521" v="29" actId="20577"/>
        <pc:sldMkLst>
          <pc:docMk/>
          <pc:sldMk cId="3571345434" sldId="575"/>
        </pc:sldMkLst>
        <pc:graphicFrameChg chg="modGraphic">
          <ac:chgData name="Wojciech MENDEL" userId="5d03c4192ba5da55" providerId="Windows Live" clId="Web-{765C56E3-9913-4B48-8FBB-C6A9FDF111E6}" dt="2023-10-14T08:09:50.521" v="29" actId="20577"/>
          <ac:graphicFrameMkLst>
            <pc:docMk/>
            <pc:sldMk cId="3571345434" sldId="575"/>
            <ac:graphicFrameMk id="4" creationId="{AED04DAF-1E3F-4397-8834-E64118E9B2CD}"/>
          </ac:graphicFrameMkLst>
        </pc:graphicFrameChg>
      </pc:sldChg>
      <pc:sldChg chg="modSp">
        <pc:chgData name="Wojciech MENDEL" userId="5d03c4192ba5da55" providerId="Windows Live" clId="Web-{765C56E3-9913-4B48-8FBB-C6A9FDF111E6}" dt="2023-10-14T08:13:19.286" v="48" actId="20577"/>
        <pc:sldMkLst>
          <pc:docMk/>
          <pc:sldMk cId="3193140152" sldId="576"/>
        </pc:sldMkLst>
        <pc:spChg chg="mod">
          <ac:chgData name="Wojciech MENDEL" userId="5d03c4192ba5da55" providerId="Windows Live" clId="Web-{765C56E3-9913-4B48-8FBB-C6A9FDF111E6}" dt="2023-10-14T08:13:19.286" v="48" actId="20577"/>
          <ac:spMkLst>
            <pc:docMk/>
            <pc:sldMk cId="3193140152" sldId="576"/>
            <ac:spMk id="2" creationId="{CBBFB937-88AD-B038-BB4A-6ED5BD8E0FF6}"/>
          </ac:spMkLst>
        </pc:spChg>
        <pc:spChg chg="mod">
          <ac:chgData name="Wojciech MENDEL" userId="5d03c4192ba5da55" providerId="Windows Live" clId="Web-{765C56E3-9913-4B48-8FBB-C6A9FDF111E6}" dt="2023-10-14T06:54:45.008" v="2" actId="20577"/>
          <ac:spMkLst>
            <pc:docMk/>
            <pc:sldMk cId="3193140152" sldId="576"/>
            <ac:spMk id="3" creationId="{780A1D93-5FDE-8B79-3ABD-058BD15706A3}"/>
          </ac:spMkLst>
        </pc:spChg>
      </pc:sldChg>
      <pc:sldChg chg="modSp">
        <pc:chgData name="Wojciech MENDEL" userId="5d03c4192ba5da55" providerId="Windows Live" clId="Web-{765C56E3-9913-4B48-8FBB-C6A9FDF111E6}" dt="2023-10-14T08:14:32.135" v="64" actId="20577"/>
        <pc:sldMkLst>
          <pc:docMk/>
          <pc:sldMk cId="4003977580" sldId="583"/>
        </pc:sldMkLst>
        <pc:spChg chg="mod">
          <ac:chgData name="Wojciech MENDEL" userId="5d03c4192ba5da55" providerId="Windows Live" clId="Web-{765C56E3-9913-4B48-8FBB-C6A9FDF111E6}" dt="2023-10-14T08:14:32.135" v="64" actId="20577"/>
          <ac:spMkLst>
            <pc:docMk/>
            <pc:sldMk cId="4003977580" sldId="583"/>
            <ac:spMk id="3" creationId="{780A1D93-5FDE-8B79-3ABD-058BD15706A3}"/>
          </ac:spMkLst>
        </pc:spChg>
      </pc:sldChg>
      <pc:sldChg chg="modSp">
        <pc:chgData name="Wojciech MENDEL" userId="5d03c4192ba5da55" providerId="Windows Live" clId="Web-{765C56E3-9913-4B48-8FBB-C6A9FDF111E6}" dt="2023-10-14T08:15:34.967" v="75" actId="20577"/>
        <pc:sldMkLst>
          <pc:docMk/>
          <pc:sldMk cId="3641025250" sldId="584"/>
        </pc:sldMkLst>
        <pc:spChg chg="mod">
          <ac:chgData name="Wojciech MENDEL" userId="5d03c4192ba5da55" providerId="Windows Live" clId="Web-{765C56E3-9913-4B48-8FBB-C6A9FDF111E6}" dt="2023-10-14T08:15:34.967" v="75" actId="20577"/>
          <ac:spMkLst>
            <pc:docMk/>
            <pc:sldMk cId="3641025250" sldId="584"/>
            <ac:spMk id="2" creationId="{EF37D54A-AD65-6550-C532-9E8265BCB619}"/>
          </ac:spMkLst>
        </pc:spChg>
      </pc:sldChg>
      <pc:sldChg chg="modSp">
        <pc:chgData name="Wojciech MENDEL" userId="5d03c4192ba5da55" providerId="Windows Live" clId="Web-{765C56E3-9913-4B48-8FBB-C6A9FDF111E6}" dt="2023-10-14T08:24:06.144" v="208" actId="20577"/>
        <pc:sldMkLst>
          <pc:docMk/>
          <pc:sldMk cId="3789600746" sldId="585"/>
        </pc:sldMkLst>
        <pc:spChg chg="mod">
          <ac:chgData name="Wojciech MENDEL" userId="5d03c4192ba5da55" providerId="Windows Live" clId="Web-{765C56E3-9913-4B48-8FBB-C6A9FDF111E6}" dt="2023-10-14T08:24:06.144" v="208" actId="20577"/>
          <ac:spMkLst>
            <pc:docMk/>
            <pc:sldMk cId="3789600746" sldId="585"/>
            <ac:spMk id="2" creationId="{3531822F-EC3C-31D5-FEA3-9F86F9854A67}"/>
          </ac:spMkLst>
        </pc:spChg>
      </pc:sldChg>
      <pc:sldChg chg="modSp">
        <pc:chgData name="Wojciech MENDEL" userId="5d03c4192ba5da55" providerId="Windows Live" clId="Web-{765C56E3-9913-4B48-8FBB-C6A9FDF111E6}" dt="2023-10-14T08:24:45.804" v="216" actId="20577"/>
        <pc:sldMkLst>
          <pc:docMk/>
          <pc:sldMk cId="1801536070" sldId="586"/>
        </pc:sldMkLst>
        <pc:spChg chg="mod">
          <ac:chgData name="Wojciech MENDEL" userId="5d03c4192ba5da55" providerId="Windows Live" clId="Web-{765C56E3-9913-4B48-8FBB-C6A9FDF111E6}" dt="2023-10-14T08:24:45.804" v="216" actId="20577"/>
          <ac:spMkLst>
            <pc:docMk/>
            <pc:sldMk cId="1801536070" sldId="586"/>
            <ac:spMk id="2" creationId="{3531822F-EC3C-31D5-FEA3-9F86F9854A67}"/>
          </ac:spMkLst>
        </pc:spChg>
      </pc:sldChg>
      <pc:sldChg chg="modSp">
        <pc:chgData name="Wojciech MENDEL" userId="5d03c4192ba5da55" providerId="Windows Live" clId="Web-{765C56E3-9913-4B48-8FBB-C6A9FDF111E6}" dt="2023-10-14T08:21:45.525" v="178" actId="20577"/>
        <pc:sldMkLst>
          <pc:docMk/>
          <pc:sldMk cId="1933807259" sldId="587"/>
        </pc:sldMkLst>
        <pc:spChg chg="mod">
          <ac:chgData name="Wojciech MENDEL" userId="5d03c4192ba5da55" providerId="Windows Live" clId="Web-{765C56E3-9913-4B48-8FBB-C6A9FDF111E6}" dt="2023-10-14T08:21:45.525" v="178" actId="20577"/>
          <ac:spMkLst>
            <pc:docMk/>
            <pc:sldMk cId="1933807259" sldId="587"/>
            <ac:spMk id="2" creationId="{3531822F-EC3C-31D5-FEA3-9F86F9854A67}"/>
          </ac:spMkLst>
        </pc:spChg>
      </pc:sldChg>
      <pc:sldChg chg="modSp">
        <pc:chgData name="Wojciech MENDEL" userId="5d03c4192ba5da55" providerId="Windows Live" clId="Web-{765C56E3-9913-4B48-8FBB-C6A9FDF111E6}" dt="2023-10-14T08:24:13.145" v="210" actId="20577"/>
        <pc:sldMkLst>
          <pc:docMk/>
          <pc:sldMk cId="454293091" sldId="588"/>
        </pc:sldMkLst>
        <pc:spChg chg="mod">
          <ac:chgData name="Wojciech MENDEL" userId="5d03c4192ba5da55" providerId="Windows Live" clId="Web-{765C56E3-9913-4B48-8FBB-C6A9FDF111E6}" dt="2023-10-14T08:24:13.145" v="210" actId="20577"/>
          <ac:spMkLst>
            <pc:docMk/>
            <pc:sldMk cId="454293091" sldId="588"/>
            <ac:spMk id="2" creationId="{6E8884D8-7F8F-F574-CCA2-D1ABC6AD132F}"/>
          </ac:spMkLst>
        </pc:spChg>
      </pc:sldChg>
      <pc:sldChg chg="del">
        <pc:chgData name="Wojciech MENDEL" userId="5d03c4192ba5da55" providerId="Windows Live" clId="Web-{765C56E3-9913-4B48-8FBB-C6A9FDF111E6}" dt="2023-10-14T08:26:22.529" v="217"/>
        <pc:sldMkLst>
          <pc:docMk/>
          <pc:sldMk cId="923712971" sldId="589"/>
        </pc:sldMkLst>
      </pc:sldChg>
      <pc:sldChg chg="modSp">
        <pc:chgData name="Wojciech MENDEL" userId="5d03c4192ba5da55" providerId="Windows Live" clId="Web-{765C56E3-9913-4B48-8FBB-C6A9FDF111E6}" dt="2023-10-14T08:20:21.957" v="150" actId="20577"/>
        <pc:sldMkLst>
          <pc:docMk/>
          <pc:sldMk cId="3340109341" sldId="590"/>
        </pc:sldMkLst>
        <pc:spChg chg="mod">
          <ac:chgData name="Wojciech MENDEL" userId="5d03c4192ba5da55" providerId="Windows Live" clId="Web-{765C56E3-9913-4B48-8FBB-C6A9FDF111E6}" dt="2023-10-14T08:20:21.957" v="150" actId="20577"/>
          <ac:spMkLst>
            <pc:docMk/>
            <pc:sldMk cId="3340109341" sldId="590"/>
            <ac:spMk id="2" creationId="{308C5BE1-26BE-E8AC-28A8-7B49C635568B}"/>
          </ac:spMkLst>
        </pc:spChg>
      </pc:sldChg>
      <pc:sldChg chg="modSp del">
        <pc:chgData name="Wojciech MENDEL" userId="5d03c4192ba5da55" providerId="Windows Live" clId="Web-{765C56E3-9913-4B48-8FBB-C6A9FDF111E6}" dt="2023-10-14T08:28:06.599" v="227"/>
        <pc:sldMkLst>
          <pc:docMk/>
          <pc:sldMk cId="4160701150" sldId="591"/>
        </pc:sldMkLst>
        <pc:spChg chg="mod">
          <ac:chgData name="Wojciech MENDEL" userId="5d03c4192ba5da55" providerId="Windows Live" clId="Web-{765C56E3-9913-4B48-8FBB-C6A9FDF111E6}" dt="2023-10-14T08:18:19.464" v="126" actId="20577"/>
          <ac:spMkLst>
            <pc:docMk/>
            <pc:sldMk cId="4160701150" sldId="591"/>
            <ac:spMk id="2" creationId="{EF37D54A-AD65-6550-C532-9E8265BCB619}"/>
          </ac:spMkLst>
        </pc:spChg>
      </pc:sldChg>
      <pc:sldChg chg="modSp">
        <pc:chgData name="Wojciech MENDEL" userId="5d03c4192ba5da55" providerId="Windows Live" clId="Web-{765C56E3-9913-4B48-8FBB-C6A9FDF111E6}" dt="2023-10-14T08:33:23.137" v="329" actId="20577"/>
        <pc:sldMkLst>
          <pc:docMk/>
          <pc:sldMk cId="2389499958" sldId="593"/>
        </pc:sldMkLst>
        <pc:spChg chg="mod">
          <ac:chgData name="Wojciech MENDEL" userId="5d03c4192ba5da55" providerId="Windows Live" clId="Web-{765C56E3-9913-4B48-8FBB-C6A9FDF111E6}" dt="2023-10-14T08:33:23.137" v="329" actId="20577"/>
          <ac:spMkLst>
            <pc:docMk/>
            <pc:sldMk cId="2389499958" sldId="593"/>
            <ac:spMk id="3" creationId="{780A1D93-5FDE-8B79-3ABD-058BD15706A3}"/>
          </ac:spMkLst>
        </pc:spChg>
      </pc:sldChg>
      <pc:sldChg chg="modSp">
        <pc:chgData name="Wojciech MENDEL" userId="5d03c4192ba5da55" providerId="Windows Live" clId="Web-{765C56E3-9913-4B48-8FBB-C6A9FDF111E6}" dt="2023-10-14T08:09:16.925" v="23" actId="20577"/>
        <pc:sldMkLst>
          <pc:docMk/>
          <pc:sldMk cId="1083121826" sldId="614"/>
        </pc:sldMkLst>
        <pc:spChg chg="mod">
          <ac:chgData name="Wojciech MENDEL" userId="5d03c4192ba5da55" providerId="Windows Live" clId="Web-{765C56E3-9913-4B48-8FBB-C6A9FDF111E6}" dt="2023-10-14T08:09:16.925" v="23" actId="20577"/>
          <ac:spMkLst>
            <pc:docMk/>
            <pc:sldMk cId="1083121826" sldId="614"/>
            <ac:spMk id="2" creationId="{89B181D4-D8D7-4F2B-B49B-8702B8E3943B}"/>
          </ac:spMkLst>
        </pc:spChg>
      </pc:sldChg>
      <pc:sldChg chg="modSp add ord">
        <pc:chgData name="Wojciech MENDEL" userId="5d03c4192ba5da55" providerId="Windows Live" clId="Web-{765C56E3-9913-4B48-8FBB-C6A9FDF111E6}" dt="2023-10-14T08:27:52.489" v="226" actId="20577"/>
        <pc:sldMkLst>
          <pc:docMk/>
          <pc:sldMk cId="3461598272" sldId="618"/>
        </pc:sldMkLst>
        <pc:spChg chg="mod">
          <ac:chgData name="Wojciech MENDEL" userId="5d03c4192ba5da55" providerId="Windows Live" clId="Web-{765C56E3-9913-4B48-8FBB-C6A9FDF111E6}" dt="2023-10-14T08:27:52.489" v="226" actId="20577"/>
          <ac:spMkLst>
            <pc:docMk/>
            <pc:sldMk cId="3461598272" sldId="618"/>
            <ac:spMk id="3" creationId="{D772BD2F-395C-173E-BF5C-9F6163F97B97}"/>
          </ac:spMkLst>
        </pc:spChg>
      </pc:sldChg>
      <pc:sldChg chg="modSp add replId">
        <pc:chgData name="Wojciech MENDEL" userId="5d03c4192ba5da55" providerId="Windows Live" clId="Web-{765C56E3-9913-4B48-8FBB-C6A9FDF111E6}" dt="2023-10-14T08:33:02.886" v="328" actId="20577"/>
        <pc:sldMkLst>
          <pc:docMk/>
          <pc:sldMk cId="743913460" sldId="619"/>
        </pc:sldMkLst>
        <pc:spChg chg="mod">
          <ac:chgData name="Wojciech MENDEL" userId="5d03c4192ba5da55" providerId="Windows Live" clId="Web-{765C56E3-9913-4B48-8FBB-C6A9FDF111E6}" dt="2023-10-14T08:28:38.695" v="236" actId="20577"/>
          <ac:spMkLst>
            <pc:docMk/>
            <pc:sldMk cId="743913460" sldId="619"/>
            <ac:spMk id="2" creationId="{EF37D54A-AD65-6550-C532-9E8265BCB619}"/>
          </ac:spMkLst>
        </pc:spChg>
        <pc:spChg chg="mod">
          <ac:chgData name="Wojciech MENDEL" userId="5d03c4192ba5da55" providerId="Windows Live" clId="Web-{765C56E3-9913-4B48-8FBB-C6A9FDF111E6}" dt="2023-10-14T08:33:02.886" v="328" actId="20577"/>
          <ac:spMkLst>
            <pc:docMk/>
            <pc:sldMk cId="743913460" sldId="619"/>
            <ac:spMk id="3" creationId="{D772BD2F-395C-173E-BF5C-9F6163F97B97}"/>
          </ac:spMkLst>
        </pc:spChg>
      </pc:sldChg>
    </pc:docChg>
  </pc:docChgLst>
  <pc:docChgLst>
    <pc:chgData name="Wojciech MENDEL" userId="5d03c4192ba5da55" providerId="LiveId" clId="{C46798B5-0FAD-4462-8F8A-1ABF5EBDA359}"/>
    <pc:docChg chg="custSel modSld">
      <pc:chgData name="Wojciech MENDEL" userId="5d03c4192ba5da55" providerId="LiveId" clId="{C46798B5-0FAD-4462-8F8A-1ABF5EBDA359}" dt="2023-05-06T11:32:04.468" v="8" actId="27636"/>
      <pc:docMkLst>
        <pc:docMk/>
      </pc:docMkLst>
      <pc:sldChg chg="modSp mod">
        <pc:chgData name="Wojciech MENDEL" userId="5d03c4192ba5da55" providerId="LiveId" clId="{C46798B5-0FAD-4462-8F8A-1ABF5EBDA359}" dt="2023-05-06T11:32:04.468" v="8" actId="27636"/>
        <pc:sldMkLst>
          <pc:docMk/>
          <pc:sldMk cId="4151022316" sldId="570"/>
        </pc:sldMkLst>
        <pc:spChg chg="mod">
          <ac:chgData name="Wojciech MENDEL" userId="5d03c4192ba5da55" providerId="LiveId" clId="{C46798B5-0FAD-4462-8F8A-1ABF5EBDA359}" dt="2023-05-06T11:32:04.468" v="8" actId="27636"/>
          <ac:spMkLst>
            <pc:docMk/>
            <pc:sldMk cId="4151022316" sldId="570"/>
            <ac:spMk id="3" creationId="{C3A0BE95-AD38-5F5D-9B2C-205DB00B1E1C}"/>
          </ac:spMkLst>
        </pc:spChg>
      </pc:sldChg>
    </pc:docChg>
  </pc:docChgLst>
  <pc:docChgLst>
    <pc:chgData name="Wojciech MENDEL" userId="5d03c4192ba5da55" providerId="Windows Live" clId="Web-{9F6199D8-8CE8-43CD-8120-4C91269A69A5}"/>
    <pc:docChg chg="addSld delSld modSld sldOrd">
      <pc:chgData name="Wojciech MENDEL" userId="5d03c4192ba5da55" providerId="Windows Live" clId="Web-{9F6199D8-8CE8-43CD-8120-4C91269A69A5}" dt="2023-08-09T14:30:51.637" v="3718" actId="20577"/>
      <pc:docMkLst>
        <pc:docMk/>
      </pc:docMkLst>
      <pc:sldChg chg="modSp">
        <pc:chgData name="Wojciech MENDEL" userId="5d03c4192ba5da55" providerId="Windows Live" clId="Web-{9F6199D8-8CE8-43CD-8120-4C91269A69A5}" dt="2023-08-08T07:40:57.455" v="17" actId="20577"/>
        <pc:sldMkLst>
          <pc:docMk/>
          <pc:sldMk cId="3553489714" sldId="256"/>
        </pc:sldMkLst>
        <pc:spChg chg="mod">
          <ac:chgData name="Wojciech MENDEL" userId="5d03c4192ba5da55" providerId="Windows Live" clId="Web-{9F6199D8-8CE8-43CD-8120-4C91269A69A5}" dt="2023-08-08T07:40:44.689" v="12" actId="20577"/>
          <ac:spMkLst>
            <pc:docMk/>
            <pc:sldMk cId="3553489714" sldId="256"/>
            <ac:spMk id="4" creationId="{00000000-0000-0000-0000-000000000000}"/>
          </ac:spMkLst>
        </pc:spChg>
        <pc:spChg chg="mod">
          <ac:chgData name="Wojciech MENDEL" userId="5d03c4192ba5da55" providerId="Windows Live" clId="Web-{9F6199D8-8CE8-43CD-8120-4C91269A69A5}" dt="2023-08-08T07:40:57.455" v="17" actId="20577"/>
          <ac:spMkLst>
            <pc:docMk/>
            <pc:sldMk cId="3553489714" sldId="256"/>
            <ac:spMk id="6" creationId="{00000000-0000-0000-0000-000000000000}"/>
          </ac:spMkLst>
        </pc:spChg>
      </pc:sldChg>
      <pc:sldChg chg="mod modShow">
        <pc:chgData name="Wojciech MENDEL" userId="5d03c4192ba5da55" providerId="Windows Live" clId="Web-{9F6199D8-8CE8-43CD-8120-4C91269A69A5}" dt="2023-08-08T17:00:55.285" v="1984"/>
        <pc:sldMkLst>
          <pc:docMk/>
          <pc:sldMk cId="1498611641" sldId="287"/>
        </pc:sldMkLst>
      </pc:sldChg>
      <pc:sldChg chg="addSp delSp modSp mod ord modShow">
        <pc:chgData name="Wojciech MENDEL" userId="5d03c4192ba5da55" providerId="Windows Live" clId="Web-{9F6199D8-8CE8-43CD-8120-4C91269A69A5}" dt="2023-08-09T13:54:26.505" v="3314" actId="20577"/>
        <pc:sldMkLst>
          <pc:docMk/>
          <pc:sldMk cId="712492073" sldId="297"/>
        </pc:sldMkLst>
        <pc:spChg chg="mod">
          <ac:chgData name="Wojciech MENDEL" userId="5d03c4192ba5da55" providerId="Windows Live" clId="Web-{9F6199D8-8CE8-43CD-8120-4C91269A69A5}" dt="2023-08-09T13:54:26.505" v="3314" actId="20577"/>
          <ac:spMkLst>
            <pc:docMk/>
            <pc:sldMk cId="712492073" sldId="297"/>
            <ac:spMk id="2" creationId="{F100C7E1-6FBE-44ED-29B4-42F58DF11C53}"/>
          </ac:spMkLst>
        </pc:spChg>
        <pc:graphicFrameChg chg="add del mod">
          <ac:chgData name="Wojciech MENDEL" userId="5d03c4192ba5da55" providerId="Windows Live" clId="Web-{9F6199D8-8CE8-43CD-8120-4C91269A69A5}" dt="2023-08-08T08:13:55.787" v="485"/>
          <ac:graphicFrameMkLst>
            <pc:docMk/>
            <pc:sldMk cId="712492073" sldId="297"/>
            <ac:graphicFrameMk id="4" creationId="{A7BDFF78-8604-DB04-A8D1-08D764B88E65}"/>
          </ac:graphicFrameMkLst>
        </pc:graphicFrameChg>
      </pc:sldChg>
      <pc:sldChg chg="modSp">
        <pc:chgData name="Wojciech MENDEL" userId="5d03c4192ba5da55" providerId="Windows Live" clId="Web-{9F6199D8-8CE8-43CD-8120-4C91269A69A5}" dt="2023-08-08T17:04:36.574" v="2006" actId="14100"/>
        <pc:sldMkLst>
          <pc:docMk/>
          <pc:sldMk cId="2647674558" sldId="320"/>
        </pc:sldMkLst>
        <pc:spChg chg="mod">
          <ac:chgData name="Wojciech MENDEL" userId="5d03c4192ba5da55" providerId="Windows Live" clId="Web-{9F6199D8-8CE8-43CD-8120-4C91269A69A5}" dt="2023-08-08T17:04:01.229" v="1999" actId="1076"/>
          <ac:spMkLst>
            <pc:docMk/>
            <pc:sldMk cId="2647674558" sldId="320"/>
            <ac:spMk id="2" creationId="{9D6A748D-BEEC-43A4-BFF3-B31C0275A5D9}"/>
          </ac:spMkLst>
        </pc:spChg>
        <pc:graphicFrameChg chg="mod modGraphic">
          <ac:chgData name="Wojciech MENDEL" userId="5d03c4192ba5da55" providerId="Windows Live" clId="Web-{9F6199D8-8CE8-43CD-8120-4C91269A69A5}" dt="2023-08-08T17:04:36.574" v="2006" actId="14100"/>
          <ac:graphicFrameMkLst>
            <pc:docMk/>
            <pc:sldMk cId="2647674558" sldId="320"/>
            <ac:graphicFrameMk id="4" creationId="{AED04DAF-1E3F-4397-8834-E64118E9B2CD}"/>
          </ac:graphicFrameMkLst>
        </pc:graphicFrameChg>
      </pc:sldChg>
      <pc:sldChg chg="modSp">
        <pc:chgData name="Wojciech MENDEL" userId="5d03c4192ba5da55" providerId="Windows Live" clId="Web-{9F6199D8-8CE8-43CD-8120-4C91269A69A5}" dt="2023-08-08T08:09:11.074" v="451" actId="20577"/>
        <pc:sldMkLst>
          <pc:docMk/>
          <pc:sldMk cId="2733417222" sldId="353"/>
        </pc:sldMkLst>
        <pc:spChg chg="mod">
          <ac:chgData name="Wojciech MENDEL" userId="5d03c4192ba5da55" providerId="Windows Live" clId="Web-{9F6199D8-8CE8-43CD-8120-4C91269A69A5}" dt="2023-08-08T08:09:11.074" v="451" actId="20577"/>
          <ac:spMkLst>
            <pc:docMk/>
            <pc:sldMk cId="2733417222" sldId="353"/>
            <ac:spMk id="3" creationId="{00000000-0000-0000-0000-000000000000}"/>
          </ac:spMkLst>
        </pc:spChg>
      </pc:sldChg>
      <pc:sldChg chg="modSp">
        <pc:chgData name="Wojciech MENDEL" userId="5d03c4192ba5da55" providerId="Windows Live" clId="Web-{9F6199D8-8CE8-43CD-8120-4C91269A69A5}" dt="2023-08-08T08:31:23.978" v="780" actId="20577"/>
        <pc:sldMkLst>
          <pc:docMk/>
          <pc:sldMk cId="1139237357" sldId="355"/>
        </pc:sldMkLst>
        <pc:spChg chg="mod">
          <ac:chgData name="Wojciech MENDEL" userId="5d03c4192ba5da55" providerId="Windows Live" clId="Web-{9F6199D8-8CE8-43CD-8120-4C91269A69A5}" dt="2023-08-08T08:31:23.978" v="780" actId="20577"/>
          <ac:spMkLst>
            <pc:docMk/>
            <pc:sldMk cId="1139237357" sldId="355"/>
            <ac:spMk id="4" creationId="{7D6342E2-CD8C-47EB-8F62-32A64E8D64D8}"/>
          </ac:spMkLst>
        </pc:spChg>
      </pc:sldChg>
      <pc:sldChg chg="modSp mod modShow">
        <pc:chgData name="Wojciech MENDEL" userId="5d03c4192ba5da55" providerId="Windows Live" clId="Web-{9F6199D8-8CE8-43CD-8120-4C91269A69A5}" dt="2023-08-08T08:10:25.827" v="466" actId="20577"/>
        <pc:sldMkLst>
          <pc:docMk/>
          <pc:sldMk cId="4284018496" sldId="371"/>
        </pc:sldMkLst>
        <pc:spChg chg="mod">
          <ac:chgData name="Wojciech MENDEL" userId="5d03c4192ba5da55" providerId="Windows Live" clId="Web-{9F6199D8-8CE8-43CD-8120-4C91269A69A5}" dt="2023-08-08T08:10:17.717" v="465" actId="20577"/>
          <ac:spMkLst>
            <pc:docMk/>
            <pc:sldMk cId="4284018496" sldId="371"/>
            <ac:spMk id="2" creationId="{89B181D4-D8D7-4F2B-B49B-8702B8E3943B}"/>
          </ac:spMkLst>
        </pc:spChg>
        <pc:spChg chg="mod">
          <ac:chgData name="Wojciech MENDEL" userId="5d03c4192ba5da55" providerId="Windows Live" clId="Web-{9F6199D8-8CE8-43CD-8120-4C91269A69A5}" dt="2023-08-08T08:10:25.827" v="466" actId="20577"/>
          <ac:spMkLst>
            <pc:docMk/>
            <pc:sldMk cId="4284018496" sldId="371"/>
            <ac:spMk id="3" creationId="{E79E8FEF-3280-4952-8D58-EA7323A4576F}"/>
          </ac:spMkLst>
        </pc:spChg>
      </pc:sldChg>
      <pc:sldChg chg="modSp mod modShow">
        <pc:chgData name="Wojciech MENDEL" userId="5d03c4192ba5da55" providerId="Windows Live" clId="Web-{9F6199D8-8CE8-43CD-8120-4C91269A69A5}" dt="2023-08-09T13:54:50.304" v="3318" actId="20577"/>
        <pc:sldMkLst>
          <pc:docMk/>
          <pc:sldMk cId="3458222027" sldId="387"/>
        </pc:sldMkLst>
        <pc:spChg chg="mod">
          <ac:chgData name="Wojciech MENDEL" userId="5d03c4192ba5da55" providerId="Windows Live" clId="Web-{9F6199D8-8CE8-43CD-8120-4C91269A69A5}" dt="2023-08-09T13:54:50.304" v="3318" actId="20577"/>
          <ac:spMkLst>
            <pc:docMk/>
            <pc:sldMk cId="3458222027" sldId="387"/>
            <ac:spMk id="3" creationId="{053E4EE4-23EB-4B54-B911-7F80A8DFDD93}"/>
          </ac:spMkLst>
        </pc:spChg>
      </pc:sldChg>
      <pc:sldChg chg="del">
        <pc:chgData name="Wojciech MENDEL" userId="5d03c4192ba5da55" providerId="Windows Live" clId="Web-{9F6199D8-8CE8-43CD-8120-4C91269A69A5}" dt="2023-08-09T13:36:04.251" v="3146"/>
        <pc:sldMkLst>
          <pc:docMk/>
          <pc:sldMk cId="4169076651" sldId="417"/>
        </pc:sldMkLst>
      </pc:sldChg>
      <pc:sldChg chg="modSp">
        <pc:chgData name="Wojciech MENDEL" userId="5d03c4192ba5da55" providerId="Windows Live" clId="Web-{9F6199D8-8CE8-43CD-8120-4C91269A69A5}" dt="2023-08-08T08:09:57.794" v="462" actId="20577"/>
        <pc:sldMkLst>
          <pc:docMk/>
          <pc:sldMk cId="698467953" sldId="436"/>
        </pc:sldMkLst>
        <pc:spChg chg="mod">
          <ac:chgData name="Wojciech MENDEL" userId="5d03c4192ba5da55" providerId="Windows Live" clId="Web-{9F6199D8-8CE8-43CD-8120-4C91269A69A5}" dt="2023-08-08T08:09:57.794" v="462" actId="20577"/>
          <ac:spMkLst>
            <pc:docMk/>
            <pc:sldMk cId="698467953" sldId="436"/>
            <ac:spMk id="3" creationId="{49CEEE80-A20D-2953-BB40-0484B426A442}"/>
          </ac:spMkLst>
        </pc:spChg>
      </pc:sldChg>
      <pc:sldChg chg="modSp">
        <pc:chgData name="Wojciech MENDEL" userId="5d03c4192ba5da55" providerId="Windows Live" clId="Web-{9F6199D8-8CE8-43CD-8120-4C91269A69A5}" dt="2023-08-08T13:04:33.891" v="897" actId="20577"/>
        <pc:sldMkLst>
          <pc:docMk/>
          <pc:sldMk cId="743653509" sldId="452"/>
        </pc:sldMkLst>
        <pc:spChg chg="mod">
          <ac:chgData name="Wojciech MENDEL" userId="5d03c4192ba5da55" providerId="Windows Live" clId="Web-{9F6199D8-8CE8-43CD-8120-4C91269A69A5}" dt="2023-08-08T13:04:33.891" v="897" actId="20577"/>
          <ac:spMkLst>
            <pc:docMk/>
            <pc:sldMk cId="743653509" sldId="452"/>
            <ac:spMk id="3" creationId="{780A1D93-5FDE-8B79-3ABD-058BD15706A3}"/>
          </ac:spMkLst>
        </pc:spChg>
      </pc:sldChg>
      <pc:sldChg chg="del">
        <pc:chgData name="Wojciech MENDEL" userId="5d03c4192ba5da55" providerId="Windows Live" clId="Web-{9F6199D8-8CE8-43CD-8120-4C91269A69A5}" dt="2023-08-09T14:27:12.483" v="3694"/>
        <pc:sldMkLst>
          <pc:docMk/>
          <pc:sldMk cId="606377593" sldId="468"/>
        </pc:sldMkLst>
      </pc:sldChg>
      <pc:sldChg chg="modSp mod modShow modNotes">
        <pc:chgData name="Wojciech MENDEL" userId="5d03c4192ba5da55" providerId="Windows Live" clId="Web-{9F6199D8-8CE8-43CD-8120-4C91269A69A5}" dt="2023-08-09T06:17:01.002" v="2186" actId="20577"/>
        <pc:sldMkLst>
          <pc:docMk/>
          <pc:sldMk cId="368270744" sldId="475"/>
        </pc:sldMkLst>
        <pc:spChg chg="mod">
          <ac:chgData name="Wojciech MENDEL" userId="5d03c4192ba5da55" providerId="Windows Live" clId="Web-{9F6199D8-8CE8-43CD-8120-4C91269A69A5}" dt="2023-08-08T13:03:11.325" v="887" actId="20577"/>
          <ac:spMkLst>
            <pc:docMk/>
            <pc:sldMk cId="368270744" sldId="475"/>
            <ac:spMk id="2" creationId="{CBBFB937-88AD-B038-BB4A-6ED5BD8E0FF6}"/>
          </ac:spMkLst>
        </pc:spChg>
        <pc:spChg chg="mod">
          <ac:chgData name="Wojciech MENDEL" userId="5d03c4192ba5da55" providerId="Windows Live" clId="Web-{9F6199D8-8CE8-43CD-8120-4C91269A69A5}" dt="2023-08-09T06:17:01.002" v="2186" actId="20577"/>
          <ac:spMkLst>
            <pc:docMk/>
            <pc:sldMk cId="368270744" sldId="475"/>
            <ac:spMk id="3" creationId="{780A1D93-5FDE-8B79-3ABD-058BD15706A3}"/>
          </ac:spMkLst>
        </pc:spChg>
      </pc:sldChg>
      <pc:sldChg chg="del">
        <pc:chgData name="Wojciech MENDEL" userId="5d03c4192ba5da55" providerId="Windows Live" clId="Web-{9F6199D8-8CE8-43CD-8120-4C91269A69A5}" dt="2023-08-08T08:10:57.796" v="469"/>
        <pc:sldMkLst>
          <pc:docMk/>
          <pc:sldMk cId="1714377045" sldId="477"/>
        </pc:sldMkLst>
      </pc:sldChg>
      <pc:sldChg chg="del">
        <pc:chgData name="Wojciech MENDEL" userId="5d03c4192ba5da55" providerId="Windows Live" clId="Web-{9F6199D8-8CE8-43CD-8120-4C91269A69A5}" dt="2023-08-08T08:17:55.389" v="533"/>
        <pc:sldMkLst>
          <pc:docMk/>
          <pc:sldMk cId="4042768863" sldId="478"/>
        </pc:sldMkLst>
      </pc:sldChg>
      <pc:sldChg chg="mod modShow">
        <pc:chgData name="Wojciech MENDEL" userId="5d03c4192ba5da55" providerId="Windows Live" clId="Web-{9F6199D8-8CE8-43CD-8120-4C91269A69A5}" dt="2023-08-08T17:00:58.832" v="1985"/>
        <pc:sldMkLst>
          <pc:docMk/>
          <pc:sldMk cId="1428698883" sldId="480"/>
        </pc:sldMkLst>
      </pc:sldChg>
      <pc:sldChg chg="del">
        <pc:chgData name="Wojciech MENDEL" userId="5d03c4192ba5da55" providerId="Windows Live" clId="Web-{9F6199D8-8CE8-43CD-8120-4C91269A69A5}" dt="2023-08-09T14:24:56.522" v="3637"/>
        <pc:sldMkLst>
          <pc:docMk/>
          <pc:sldMk cId="3343355305" sldId="481"/>
        </pc:sldMkLst>
      </pc:sldChg>
      <pc:sldChg chg="del">
        <pc:chgData name="Wojciech MENDEL" userId="5d03c4192ba5da55" providerId="Windows Live" clId="Web-{9F6199D8-8CE8-43CD-8120-4C91269A69A5}" dt="2023-08-09T14:24:55.319" v="3636"/>
        <pc:sldMkLst>
          <pc:docMk/>
          <pc:sldMk cId="1467451945" sldId="482"/>
        </pc:sldMkLst>
      </pc:sldChg>
      <pc:sldChg chg="del">
        <pc:chgData name="Wojciech MENDEL" userId="5d03c4192ba5da55" providerId="Windows Live" clId="Web-{9F6199D8-8CE8-43CD-8120-4C91269A69A5}" dt="2023-08-09T14:26:07.385" v="3658"/>
        <pc:sldMkLst>
          <pc:docMk/>
          <pc:sldMk cId="2328743217" sldId="484"/>
        </pc:sldMkLst>
      </pc:sldChg>
      <pc:sldChg chg="del">
        <pc:chgData name="Wojciech MENDEL" userId="5d03c4192ba5da55" providerId="Windows Live" clId="Web-{9F6199D8-8CE8-43CD-8120-4C91269A69A5}" dt="2023-08-09T14:26:13.120" v="3659"/>
        <pc:sldMkLst>
          <pc:docMk/>
          <pc:sldMk cId="2362290576" sldId="488"/>
        </pc:sldMkLst>
      </pc:sldChg>
      <pc:sldChg chg="del">
        <pc:chgData name="Wojciech MENDEL" userId="5d03c4192ba5da55" providerId="Windows Live" clId="Web-{9F6199D8-8CE8-43CD-8120-4C91269A69A5}" dt="2023-08-09T14:26:41.481" v="3669"/>
        <pc:sldMkLst>
          <pc:docMk/>
          <pc:sldMk cId="3135181580" sldId="491"/>
        </pc:sldMkLst>
      </pc:sldChg>
      <pc:sldChg chg="del">
        <pc:chgData name="Wojciech MENDEL" userId="5d03c4192ba5da55" providerId="Windows Live" clId="Web-{9F6199D8-8CE8-43CD-8120-4C91269A69A5}" dt="2023-08-09T14:25:50.759" v="3649"/>
        <pc:sldMkLst>
          <pc:docMk/>
          <pc:sldMk cId="1299505495" sldId="492"/>
        </pc:sldMkLst>
      </pc:sldChg>
      <pc:sldChg chg="del">
        <pc:chgData name="Wojciech MENDEL" userId="5d03c4192ba5da55" providerId="Windows Live" clId="Web-{9F6199D8-8CE8-43CD-8120-4C91269A69A5}" dt="2023-08-09T14:26:05.338" v="3656"/>
        <pc:sldMkLst>
          <pc:docMk/>
          <pc:sldMk cId="3392750442" sldId="493"/>
        </pc:sldMkLst>
      </pc:sldChg>
      <pc:sldChg chg="del">
        <pc:chgData name="Wojciech MENDEL" userId="5d03c4192ba5da55" providerId="Windows Live" clId="Web-{9F6199D8-8CE8-43CD-8120-4C91269A69A5}" dt="2023-08-09T14:26:06.354" v="3657"/>
        <pc:sldMkLst>
          <pc:docMk/>
          <pc:sldMk cId="3405574548" sldId="494"/>
        </pc:sldMkLst>
      </pc:sldChg>
      <pc:sldChg chg="del">
        <pc:chgData name="Wojciech MENDEL" userId="5d03c4192ba5da55" providerId="Windows Live" clId="Web-{9F6199D8-8CE8-43CD-8120-4C91269A69A5}" dt="2023-08-09T14:26:43.075" v="3671"/>
        <pc:sldMkLst>
          <pc:docMk/>
          <pc:sldMk cId="233995020" sldId="495"/>
        </pc:sldMkLst>
      </pc:sldChg>
      <pc:sldChg chg="del">
        <pc:chgData name="Wojciech MENDEL" userId="5d03c4192ba5da55" providerId="Windows Live" clId="Web-{9F6199D8-8CE8-43CD-8120-4C91269A69A5}" dt="2023-08-09T14:24:58.772" v="3638"/>
        <pc:sldMkLst>
          <pc:docMk/>
          <pc:sldMk cId="1388295768" sldId="505"/>
        </pc:sldMkLst>
      </pc:sldChg>
      <pc:sldChg chg="del">
        <pc:chgData name="Wojciech MENDEL" userId="5d03c4192ba5da55" providerId="Windows Live" clId="Web-{9F6199D8-8CE8-43CD-8120-4C91269A69A5}" dt="2023-08-09T14:25:00.069" v="3639"/>
        <pc:sldMkLst>
          <pc:docMk/>
          <pc:sldMk cId="2216823058" sldId="506"/>
        </pc:sldMkLst>
      </pc:sldChg>
      <pc:sldChg chg="del">
        <pc:chgData name="Wojciech MENDEL" userId="5d03c4192ba5da55" providerId="Windows Live" clId="Web-{9F6199D8-8CE8-43CD-8120-4C91269A69A5}" dt="2023-08-09T14:26:01.526" v="3653"/>
        <pc:sldMkLst>
          <pc:docMk/>
          <pc:sldMk cId="2419786544" sldId="507"/>
        </pc:sldMkLst>
      </pc:sldChg>
      <pc:sldChg chg="del">
        <pc:chgData name="Wojciech MENDEL" userId="5d03c4192ba5da55" providerId="Windows Live" clId="Web-{9F6199D8-8CE8-43CD-8120-4C91269A69A5}" dt="2023-08-09T14:25:56.088" v="3652"/>
        <pc:sldMkLst>
          <pc:docMk/>
          <pc:sldMk cId="3413310259" sldId="508"/>
        </pc:sldMkLst>
      </pc:sldChg>
      <pc:sldChg chg="del">
        <pc:chgData name="Wojciech MENDEL" userId="5d03c4192ba5da55" providerId="Windows Live" clId="Web-{9F6199D8-8CE8-43CD-8120-4C91269A69A5}" dt="2023-08-09T14:25:52.775" v="3650"/>
        <pc:sldMkLst>
          <pc:docMk/>
          <pc:sldMk cId="794274199" sldId="509"/>
        </pc:sldMkLst>
      </pc:sldChg>
      <pc:sldChg chg="del">
        <pc:chgData name="Wojciech MENDEL" userId="5d03c4192ba5da55" providerId="Windows Live" clId="Web-{9F6199D8-8CE8-43CD-8120-4C91269A69A5}" dt="2023-08-09T14:26:42.575" v="3670"/>
        <pc:sldMkLst>
          <pc:docMk/>
          <pc:sldMk cId="688049973" sldId="510"/>
        </pc:sldMkLst>
      </pc:sldChg>
      <pc:sldChg chg="mod modShow">
        <pc:chgData name="Wojciech MENDEL" userId="5d03c4192ba5da55" providerId="Windows Live" clId="Web-{9F6199D8-8CE8-43CD-8120-4C91269A69A5}" dt="2023-08-08T17:01:07.738" v="1987"/>
        <pc:sldMkLst>
          <pc:docMk/>
          <pc:sldMk cId="638597775" sldId="511"/>
        </pc:sldMkLst>
      </pc:sldChg>
      <pc:sldChg chg="mod modShow">
        <pc:chgData name="Wojciech MENDEL" userId="5d03c4192ba5da55" providerId="Windows Live" clId="Web-{9F6199D8-8CE8-43CD-8120-4C91269A69A5}" dt="2023-08-08T17:01:03.691" v="1986"/>
        <pc:sldMkLst>
          <pc:docMk/>
          <pc:sldMk cId="3694895436" sldId="512"/>
        </pc:sldMkLst>
      </pc:sldChg>
      <pc:sldChg chg="del">
        <pc:chgData name="Wojciech MENDEL" userId="5d03c4192ba5da55" providerId="Windows Live" clId="Web-{9F6199D8-8CE8-43CD-8120-4C91269A69A5}" dt="2023-08-09T14:26:03.010" v="3654"/>
        <pc:sldMkLst>
          <pc:docMk/>
          <pc:sldMk cId="2305057876" sldId="513"/>
        </pc:sldMkLst>
      </pc:sldChg>
      <pc:sldChg chg="del">
        <pc:chgData name="Wojciech MENDEL" userId="5d03c4192ba5da55" providerId="Windows Live" clId="Web-{9F6199D8-8CE8-43CD-8120-4C91269A69A5}" dt="2023-08-09T14:26:04.088" v="3655"/>
        <pc:sldMkLst>
          <pc:docMk/>
          <pc:sldMk cId="1195506445" sldId="514"/>
        </pc:sldMkLst>
      </pc:sldChg>
      <pc:sldChg chg="del">
        <pc:chgData name="Wojciech MENDEL" userId="5d03c4192ba5da55" providerId="Windows Live" clId="Web-{9F6199D8-8CE8-43CD-8120-4C91269A69A5}" dt="2023-08-09T14:26:58.045" v="3685"/>
        <pc:sldMkLst>
          <pc:docMk/>
          <pc:sldMk cId="1289358317" sldId="515"/>
        </pc:sldMkLst>
      </pc:sldChg>
      <pc:sldChg chg="del">
        <pc:chgData name="Wojciech MENDEL" userId="5d03c4192ba5da55" providerId="Windows Live" clId="Web-{9F6199D8-8CE8-43CD-8120-4C91269A69A5}" dt="2023-08-09T14:26:55.560" v="3682"/>
        <pc:sldMkLst>
          <pc:docMk/>
          <pc:sldMk cId="4052957509" sldId="516"/>
        </pc:sldMkLst>
      </pc:sldChg>
      <pc:sldChg chg="del">
        <pc:chgData name="Wojciech MENDEL" userId="5d03c4192ba5da55" providerId="Windows Live" clId="Web-{9F6199D8-8CE8-43CD-8120-4C91269A69A5}" dt="2023-08-09T14:26:56.154" v="3683"/>
        <pc:sldMkLst>
          <pc:docMk/>
          <pc:sldMk cId="3933481592" sldId="517"/>
        </pc:sldMkLst>
      </pc:sldChg>
      <pc:sldChg chg="del">
        <pc:chgData name="Wojciech MENDEL" userId="5d03c4192ba5da55" providerId="Windows Live" clId="Web-{9F6199D8-8CE8-43CD-8120-4C91269A69A5}" dt="2023-08-09T14:26:56.795" v="3684"/>
        <pc:sldMkLst>
          <pc:docMk/>
          <pc:sldMk cId="664146326" sldId="518"/>
        </pc:sldMkLst>
      </pc:sldChg>
      <pc:sldChg chg="del">
        <pc:chgData name="Wojciech MENDEL" userId="5d03c4192ba5da55" providerId="Windows Live" clId="Web-{9F6199D8-8CE8-43CD-8120-4C91269A69A5}" dt="2023-08-09T14:27:00.373" v="3687"/>
        <pc:sldMkLst>
          <pc:docMk/>
          <pc:sldMk cId="3060108180" sldId="521"/>
        </pc:sldMkLst>
      </pc:sldChg>
      <pc:sldChg chg="del">
        <pc:chgData name="Wojciech MENDEL" userId="5d03c4192ba5da55" providerId="Windows Live" clId="Web-{9F6199D8-8CE8-43CD-8120-4C91269A69A5}" dt="2023-08-09T14:26:59.576" v="3686"/>
        <pc:sldMkLst>
          <pc:docMk/>
          <pc:sldMk cId="738447485" sldId="522"/>
        </pc:sldMkLst>
      </pc:sldChg>
      <pc:sldChg chg="del">
        <pc:chgData name="Wojciech MENDEL" userId="5d03c4192ba5da55" providerId="Windows Live" clId="Web-{9F6199D8-8CE8-43CD-8120-4C91269A69A5}" dt="2023-08-09T14:27:02.654" v="3688"/>
        <pc:sldMkLst>
          <pc:docMk/>
          <pc:sldMk cId="1471377042" sldId="523"/>
        </pc:sldMkLst>
      </pc:sldChg>
      <pc:sldChg chg="del">
        <pc:chgData name="Wojciech MENDEL" userId="5d03c4192ba5da55" providerId="Windows Live" clId="Web-{9F6199D8-8CE8-43CD-8120-4C91269A69A5}" dt="2023-08-09T14:27:05.452" v="3690"/>
        <pc:sldMkLst>
          <pc:docMk/>
          <pc:sldMk cId="3404920986" sldId="524"/>
        </pc:sldMkLst>
      </pc:sldChg>
      <pc:sldChg chg="del">
        <pc:chgData name="Wojciech MENDEL" userId="5d03c4192ba5da55" providerId="Windows Live" clId="Web-{9F6199D8-8CE8-43CD-8120-4C91269A69A5}" dt="2023-08-09T14:27:06.717" v="3692"/>
        <pc:sldMkLst>
          <pc:docMk/>
          <pc:sldMk cId="841018929" sldId="525"/>
        </pc:sldMkLst>
      </pc:sldChg>
      <pc:sldChg chg="del">
        <pc:chgData name="Wojciech MENDEL" userId="5d03c4192ba5da55" providerId="Windows Live" clId="Web-{9F6199D8-8CE8-43CD-8120-4C91269A69A5}" dt="2023-08-09T14:25:04.741" v="3640"/>
        <pc:sldMkLst>
          <pc:docMk/>
          <pc:sldMk cId="1964519384" sldId="526"/>
        </pc:sldMkLst>
      </pc:sldChg>
      <pc:sldChg chg="del">
        <pc:chgData name="Wojciech MENDEL" userId="5d03c4192ba5da55" providerId="Windows Live" clId="Web-{9F6199D8-8CE8-43CD-8120-4C91269A69A5}" dt="2023-08-09T14:27:04.858" v="3689"/>
        <pc:sldMkLst>
          <pc:docMk/>
          <pc:sldMk cId="1752668636" sldId="527"/>
        </pc:sldMkLst>
      </pc:sldChg>
      <pc:sldChg chg="del">
        <pc:chgData name="Wojciech MENDEL" userId="5d03c4192ba5da55" providerId="Windows Live" clId="Web-{9F6199D8-8CE8-43CD-8120-4C91269A69A5}" dt="2023-08-09T14:27:06.170" v="3691"/>
        <pc:sldMkLst>
          <pc:docMk/>
          <pc:sldMk cId="3421873181" sldId="528"/>
        </pc:sldMkLst>
      </pc:sldChg>
      <pc:sldChg chg="del">
        <pc:chgData name="Wojciech MENDEL" userId="5d03c4192ba5da55" providerId="Windows Live" clId="Web-{9F6199D8-8CE8-43CD-8120-4C91269A69A5}" dt="2023-08-09T14:27:07.717" v="3693"/>
        <pc:sldMkLst>
          <pc:docMk/>
          <pc:sldMk cId="1199756477" sldId="529"/>
        </pc:sldMkLst>
      </pc:sldChg>
      <pc:sldChg chg="modSp">
        <pc:chgData name="Wojciech MENDEL" userId="5d03c4192ba5da55" providerId="Windows Live" clId="Web-{9F6199D8-8CE8-43CD-8120-4C91269A69A5}" dt="2023-08-08T08:40:06.402" v="820" actId="20577"/>
        <pc:sldMkLst>
          <pc:docMk/>
          <pc:sldMk cId="1195799619" sldId="530"/>
        </pc:sldMkLst>
        <pc:spChg chg="mod">
          <ac:chgData name="Wojciech MENDEL" userId="5d03c4192ba5da55" providerId="Windows Live" clId="Web-{9F6199D8-8CE8-43CD-8120-4C91269A69A5}" dt="2023-08-08T08:18:43.046" v="545" actId="20577"/>
          <ac:spMkLst>
            <pc:docMk/>
            <pc:sldMk cId="1195799619" sldId="530"/>
            <ac:spMk id="2" creationId="{00000000-0000-0000-0000-000000000000}"/>
          </ac:spMkLst>
        </pc:spChg>
        <pc:spChg chg="mod">
          <ac:chgData name="Wojciech MENDEL" userId="5d03c4192ba5da55" providerId="Windows Live" clId="Web-{9F6199D8-8CE8-43CD-8120-4C91269A69A5}" dt="2023-08-08T08:40:06.402" v="820" actId="20577"/>
          <ac:spMkLst>
            <pc:docMk/>
            <pc:sldMk cId="1195799619" sldId="530"/>
            <ac:spMk id="3" creationId="{00000000-0000-0000-0000-000000000000}"/>
          </ac:spMkLst>
        </pc:spChg>
      </pc:sldChg>
      <pc:sldChg chg="del">
        <pc:chgData name="Wojciech MENDEL" userId="5d03c4192ba5da55" providerId="Windows Live" clId="Web-{9F6199D8-8CE8-43CD-8120-4C91269A69A5}" dt="2023-08-09T14:25:54.103" v="3651"/>
        <pc:sldMkLst>
          <pc:docMk/>
          <pc:sldMk cId="3270034371" sldId="531"/>
        </pc:sldMkLst>
      </pc:sldChg>
      <pc:sldChg chg="del">
        <pc:chgData name="Wojciech MENDEL" userId="5d03c4192ba5da55" providerId="Windows Live" clId="Web-{9F6199D8-8CE8-43CD-8120-4C91269A69A5}" dt="2023-08-09T14:26:38.778" v="3668"/>
        <pc:sldMkLst>
          <pc:docMk/>
          <pc:sldMk cId="2603400326" sldId="532"/>
        </pc:sldMkLst>
      </pc:sldChg>
      <pc:sldChg chg="del">
        <pc:chgData name="Wojciech MENDEL" userId="5d03c4192ba5da55" providerId="Windows Live" clId="Web-{9F6199D8-8CE8-43CD-8120-4C91269A69A5}" dt="2023-08-09T14:26:38.169" v="3667"/>
        <pc:sldMkLst>
          <pc:docMk/>
          <pc:sldMk cId="3848404802" sldId="533"/>
        </pc:sldMkLst>
      </pc:sldChg>
      <pc:sldChg chg="del">
        <pc:chgData name="Wojciech MENDEL" userId="5d03c4192ba5da55" providerId="Windows Live" clId="Web-{9F6199D8-8CE8-43CD-8120-4C91269A69A5}" dt="2023-08-09T14:27:27.968" v="3699"/>
        <pc:sldMkLst>
          <pc:docMk/>
          <pc:sldMk cId="3825173302" sldId="534"/>
        </pc:sldMkLst>
      </pc:sldChg>
      <pc:sldChg chg="del">
        <pc:chgData name="Wojciech MENDEL" userId="5d03c4192ba5da55" providerId="Windows Live" clId="Web-{9F6199D8-8CE8-43CD-8120-4C91269A69A5}" dt="2023-08-09T14:27:16.780" v="3695"/>
        <pc:sldMkLst>
          <pc:docMk/>
          <pc:sldMk cId="83466613" sldId="535"/>
        </pc:sldMkLst>
      </pc:sldChg>
      <pc:sldChg chg="del">
        <pc:chgData name="Wojciech MENDEL" userId="5d03c4192ba5da55" providerId="Windows Live" clId="Web-{9F6199D8-8CE8-43CD-8120-4C91269A69A5}" dt="2023-08-09T14:27:18.109" v="3696"/>
        <pc:sldMkLst>
          <pc:docMk/>
          <pc:sldMk cId="2804303665" sldId="536"/>
        </pc:sldMkLst>
      </pc:sldChg>
      <pc:sldChg chg="del">
        <pc:chgData name="Wojciech MENDEL" userId="5d03c4192ba5da55" providerId="Windows Live" clId="Web-{9F6199D8-8CE8-43CD-8120-4C91269A69A5}" dt="2023-08-09T14:26:54.123" v="3680"/>
        <pc:sldMkLst>
          <pc:docMk/>
          <pc:sldMk cId="1089231281" sldId="537"/>
        </pc:sldMkLst>
      </pc:sldChg>
      <pc:sldChg chg="del">
        <pc:chgData name="Wojciech MENDEL" userId="5d03c4192ba5da55" providerId="Windows Live" clId="Web-{9F6199D8-8CE8-43CD-8120-4C91269A69A5}" dt="2023-08-09T14:26:54.779" v="3681"/>
        <pc:sldMkLst>
          <pc:docMk/>
          <pc:sldMk cId="2234381275" sldId="538"/>
        </pc:sldMkLst>
      </pc:sldChg>
      <pc:sldChg chg="del">
        <pc:chgData name="Wojciech MENDEL" userId="5d03c4192ba5da55" providerId="Windows Live" clId="Web-{9F6199D8-8CE8-43CD-8120-4C91269A69A5}" dt="2023-08-09T14:26:45.560" v="3673"/>
        <pc:sldMkLst>
          <pc:docMk/>
          <pc:sldMk cId="423263082" sldId="539"/>
        </pc:sldMkLst>
      </pc:sldChg>
      <pc:sldChg chg="del">
        <pc:chgData name="Wojciech MENDEL" userId="5d03c4192ba5da55" providerId="Windows Live" clId="Web-{9F6199D8-8CE8-43CD-8120-4C91269A69A5}" dt="2023-08-09T14:26:47.888" v="3674"/>
        <pc:sldMkLst>
          <pc:docMk/>
          <pc:sldMk cId="1278549573" sldId="540"/>
        </pc:sldMkLst>
      </pc:sldChg>
      <pc:sldChg chg="del">
        <pc:chgData name="Wojciech MENDEL" userId="5d03c4192ba5da55" providerId="Windows Live" clId="Web-{9F6199D8-8CE8-43CD-8120-4C91269A69A5}" dt="2023-08-09T14:26:44.060" v="3672"/>
        <pc:sldMkLst>
          <pc:docMk/>
          <pc:sldMk cId="2537654749" sldId="543"/>
        </pc:sldMkLst>
      </pc:sldChg>
      <pc:sldChg chg="del">
        <pc:chgData name="Wojciech MENDEL" userId="5d03c4192ba5da55" providerId="Windows Live" clId="Web-{9F6199D8-8CE8-43CD-8120-4C91269A69A5}" dt="2023-08-09T14:26:53.013" v="3678"/>
        <pc:sldMkLst>
          <pc:docMk/>
          <pc:sldMk cId="2914438093" sldId="545"/>
        </pc:sldMkLst>
      </pc:sldChg>
      <pc:sldChg chg="del">
        <pc:chgData name="Wojciech MENDEL" userId="5d03c4192ba5da55" providerId="Windows Live" clId="Web-{9F6199D8-8CE8-43CD-8120-4C91269A69A5}" dt="2023-08-09T14:26:51.107" v="3675"/>
        <pc:sldMkLst>
          <pc:docMk/>
          <pc:sldMk cId="1521949598" sldId="546"/>
        </pc:sldMkLst>
      </pc:sldChg>
      <pc:sldChg chg="del">
        <pc:chgData name="Wojciech MENDEL" userId="5d03c4192ba5da55" providerId="Windows Live" clId="Web-{9F6199D8-8CE8-43CD-8120-4C91269A69A5}" dt="2023-08-09T14:26:53.435" v="3679"/>
        <pc:sldMkLst>
          <pc:docMk/>
          <pc:sldMk cId="3197254691" sldId="547"/>
        </pc:sldMkLst>
      </pc:sldChg>
      <pc:sldChg chg="modSp modNotes">
        <pc:chgData name="Wojciech MENDEL" userId="5d03c4192ba5da55" providerId="Windows Live" clId="Web-{9F6199D8-8CE8-43CD-8120-4C91269A69A5}" dt="2023-08-08T13:00:52.851" v="863" actId="20577"/>
        <pc:sldMkLst>
          <pc:docMk/>
          <pc:sldMk cId="2920450293" sldId="551"/>
        </pc:sldMkLst>
        <pc:spChg chg="mod">
          <ac:chgData name="Wojciech MENDEL" userId="5d03c4192ba5da55" providerId="Windows Live" clId="Web-{9F6199D8-8CE8-43CD-8120-4C91269A69A5}" dt="2023-08-08T12:51:45.706" v="850" actId="20577"/>
          <ac:spMkLst>
            <pc:docMk/>
            <pc:sldMk cId="2920450293" sldId="551"/>
            <ac:spMk id="2" creationId="{FE0008EE-9AA8-B6A4-5BF8-4863561FE1E4}"/>
          </ac:spMkLst>
        </pc:spChg>
        <pc:spChg chg="mod">
          <ac:chgData name="Wojciech MENDEL" userId="5d03c4192ba5da55" providerId="Windows Live" clId="Web-{9F6199D8-8CE8-43CD-8120-4C91269A69A5}" dt="2023-08-08T13:00:52.851" v="863" actId="20577"/>
          <ac:spMkLst>
            <pc:docMk/>
            <pc:sldMk cId="2920450293" sldId="551"/>
            <ac:spMk id="3" creationId="{51D9238A-01EC-B28A-8BF5-4ECEBFA20007}"/>
          </ac:spMkLst>
        </pc:spChg>
      </pc:sldChg>
      <pc:sldChg chg="del">
        <pc:chgData name="Wojciech MENDEL" userId="5d03c4192ba5da55" providerId="Windows Live" clId="Web-{9F6199D8-8CE8-43CD-8120-4C91269A69A5}" dt="2023-08-09T14:26:51.873" v="3676"/>
        <pc:sldMkLst>
          <pc:docMk/>
          <pc:sldMk cId="330791754" sldId="555"/>
        </pc:sldMkLst>
      </pc:sldChg>
      <pc:sldChg chg="del">
        <pc:chgData name="Wojciech MENDEL" userId="5d03c4192ba5da55" providerId="Windows Live" clId="Web-{9F6199D8-8CE8-43CD-8120-4C91269A69A5}" dt="2023-08-09T14:26:52.451" v="3677"/>
        <pc:sldMkLst>
          <pc:docMk/>
          <pc:sldMk cId="1779688748" sldId="556"/>
        </pc:sldMkLst>
      </pc:sldChg>
      <pc:sldChg chg="mod modShow">
        <pc:chgData name="Wojciech MENDEL" userId="5d03c4192ba5da55" providerId="Windows Live" clId="Web-{9F6199D8-8CE8-43CD-8120-4C91269A69A5}" dt="2023-08-09T14:25:46.884" v="3645"/>
        <pc:sldMkLst>
          <pc:docMk/>
          <pc:sldMk cId="1846099109" sldId="557"/>
        </pc:sldMkLst>
      </pc:sldChg>
      <pc:sldChg chg="del">
        <pc:chgData name="Wojciech MENDEL" userId="5d03c4192ba5da55" providerId="Windows Live" clId="Web-{9F6199D8-8CE8-43CD-8120-4C91269A69A5}" dt="2023-08-09T14:26:37.497" v="3666"/>
        <pc:sldMkLst>
          <pc:docMk/>
          <pc:sldMk cId="4209302189" sldId="558"/>
        </pc:sldMkLst>
      </pc:sldChg>
      <pc:sldChg chg="del">
        <pc:chgData name="Wojciech MENDEL" userId="5d03c4192ba5da55" providerId="Windows Live" clId="Web-{9F6199D8-8CE8-43CD-8120-4C91269A69A5}" dt="2023-08-09T14:26:37.122" v="3665"/>
        <pc:sldMkLst>
          <pc:docMk/>
          <pc:sldMk cId="3541623088" sldId="559"/>
        </pc:sldMkLst>
      </pc:sldChg>
      <pc:sldChg chg="del">
        <pc:chgData name="Wojciech MENDEL" userId="5d03c4192ba5da55" providerId="Windows Live" clId="Web-{9F6199D8-8CE8-43CD-8120-4C91269A69A5}" dt="2023-08-09T14:26:32.918" v="3661"/>
        <pc:sldMkLst>
          <pc:docMk/>
          <pc:sldMk cId="1416759164" sldId="560"/>
        </pc:sldMkLst>
      </pc:sldChg>
      <pc:sldChg chg="del">
        <pc:chgData name="Wojciech MENDEL" userId="5d03c4192ba5da55" providerId="Windows Live" clId="Web-{9F6199D8-8CE8-43CD-8120-4C91269A69A5}" dt="2023-08-09T14:26:36.528" v="3664"/>
        <pc:sldMkLst>
          <pc:docMk/>
          <pc:sldMk cId="88365069" sldId="561"/>
        </pc:sldMkLst>
      </pc:sldChg>
      <pc:sldChg chg="del">
        <pc:chgData name="Wojciech MENDEL" userId="5d03c4192ba5da55" providerId="Windows Live" clId="Web-{9F6199D8-8CE8-43CD-8120-4C91269A69A5}" dt="2023-08-09T14:26:35.731" v="3663"/>
        <pc:sldMkLst>
          <pc:docMk/>
          <pc:sldMk cId="1590333151" sldId="562"/>
        </pc:sldMkLst>
      </pc:sldChg>
      <pc:sldChg chg="del">
        <pc:chgData name="Wojciech MENDEL" userId="5d03c4192ba5da55" providerId="Windows Live" clId="Web-{9F6199D8-8CE8-43CD-8120-4C91269A69A5}" dt="2023-08-09T14:26:30.887" v="3660"/>
        <pc:sldMkLst>
          <pc:docMk/>
          <pc:sldMk cId="4086661650" sldId="563"/>
        </pc:sldMkLst>
      </pc:sldChg>
      <pc:sldChg chg="mod modShow">
        <pc:chgData name="Wojciech MENDEL" userId="5d03c4192ba5da55" providerId="Windows Live" clId="Web-{9F6199D8-8CE8-43CD-8120-4C91269A69A5}" dt="2023-08-09T14:25:46.978" v="3647"/>
        <pc:sldMkLst>
          <pc:docMk/>
          <pc:sldMk cId="3781927899" sldId="564"/>
        </pc:sldMkLst>
      </pc:sldChg>
      <pc:sldChg chg="mod modShow">
        <pc:chgData name="Wojciech MENDEL" userId="5d03c4192ba5da55" providerId="Windows Live" clId="Web-{9F6199D8-8CE8-43CD-8120-4C91269A69A5}" dt="2023-08-09T14:25:46.869" v="3644"/>
        <pc:sldMkLst>
          <pc:docMk/>
          <pc:sldMk cId="391229292" sldId="565"/>
        </pc:sldMkLst>
      </pc:sldChg>
      <pc:sldChg chg="mod modShow">
        <pc:chgData name="Wojciech MENDEL" userId="5d03c4192ba5da55" providerId="Windows Live" clId="Web-{9F6199D8-8CE8-43CD-8120-4C91269A69A5}" dt="2023-08-09T14:25:21.617" v="3642"/>
        <pc:sldMkLst>
          <pc:docMk/>
          <pc:sldMk cId="4230988651" sldId="566"/>
        </pc:sldMkLst>
      </pc:sldChg>
      <pc:sldChg chg="mod modShow">
        <pc:chgData name="Wojciech MENDEL" userId="5d03c4192ba5da55" providerId="Windows Live" clId="Web-{9F6199D8-8CE8-43CD-8120-4C91269A69A5}" dt="2023-08-09T14:25:27.149" v="3643"/>
        <pc:sldMkLst>
          <pc:docMk/>
          <pc:sldMk cId="1219709441" sldId="567"/>
        </pc:sldMkLst>
      </pc:sldChg>
      <pc:sldChg chg="mod modShow">
        <pc:chgData name="Wojciech MENDEL" userId="5d03c4192ba5da55" providerId="Windows Live" clId="Web-{9F6199D8-8CE8-43CD-8120-4C91269A69A5}" dt="2023-08-09T14:25:17.195" v="3641"/>
        <pc:sldMkLst>
          <pc:docMk/>
          <pc:sldMk cId="3804325494" sldId="568"/>
        </pc:sldMkLst>
      </pc:sldChg>
      <pc:sldChg chg="mod modShow">
        <pc:chgData name="Wojciech MENDEL" userId="5d03c4192ba5da55" providerId="Windows Live" clId="Web-{9F6199D8-8CE8-43CD-8120-4C91269A69A5}" dt="2023-08-09T14:25:46.900" v="3646"/>
        <pc:sldMkLst>
          <pc:docMk/>
          <pc:sldMk cId="2120585733" sldId="569"/>
        </pc:sldMkLst>
      </pc:sldChg>
      <pc:sldChg chg="mod modShow">
        <pc:chgData name="Wojciech MENDEL" userId="5d03c4192ba5da55" providerId="Windows Live" clId="Web-{9F6199D8-8CE8-43CD-8120-4C91269A69A5}" dt="2023-08-09T14:25:46.994" v="3648"/>
        <pc:sldMkLst>
          <pc:docMk/>
          <pc:sldMk cId="4151022316" sldId="570"/>
        </pc:sldMkLst>
      </pc:sldChg>
      <pc:sldChg chg="del">
        <pc:chgData name="Wojciech MENDEL" userId="5d03c4192ba5da55" providerId="Windows Live" clId="Web-{9F6199D8-8CE8-43CD-8120-4C91269A69A5}" dt="2023-08-09T14:26:34.715" v="3662"/>
        <pc:sldMkLst>
          <pc:docMk/>
          <pc:sldMk cId="3283958965" sldId="571"/>
        </pc:sldMkLst>
      </pc:sldChg>
      <pc:sldChg chg="del">
        <pc:chgData name="Wojciech MENDEL" userId="5d03c4192ba5da55" providerId="Windows Live" clId="Web-{9F6199D8-8CE8-43CD-8120-4C91269A69A5}" dt="2023-08-09T14:27:20.562" v="3697"/>
        <pc:sldMkLst>
          <pc:docMk/>
          <pc:sldMk cId="1574519151" sldId="572"/>
        </pc:sldMkLst>
      </pc:sldChg>
      <pc:sldChg chg="del">
        <pc:chgData name="Wojciech MENDEL" userId="5d03c4192ba5da55" providerId="Windows Live" clId="Web-{9F6199D8-8CE8-43CD-8120-4C91269A69A5}" dt="2023-08-09T14:27:22.921" v="3698"/>
        <pc:sldMkLst>
          <pc:docMk/>
          <pc:sldMk cId="3947231398" sldId="573"/>
        </pc:sldMkLst>
      </pc:sldChg>
      <pc:sldChg chg="modSp add ord replId">
        <pc:chgData name="Wojciech MENDEL" userId="5d03c4192ba5da55" providerId="Windows Live" clId="Web-{9F6199D8-8CE8-43CD-8120-4C91269A69A5}" dt="2023-08-08T17:05:07.138" v="2009" actId="20577"/>
        <pc:sldMkLst>
          <pc:docMk/>
          <pc:sldMk cId="2854659683" sldId="574"/>
        </pc:sldMkLst>
        <pc:spChg chg="mod">
          <ac:chgData name="Wojciech MENDEL" userId="5d03c4192ba5da55" providerId="Windows Live" clId="Web-{9F6199D8-8CE8-43CD-8120-4C91269A69A5}" dt="2023-08-08T08:11:06.140" v="470" actId="1076"/>
          <ac:spMkLst>
            <pc:docMk/>
            <pc:sldMk cId="2854659683" sldId="574"/>
            <ac:spMk id="5" creationId="{914C88B6-B330-2D34-1661-F1CEF3FA8E0A}"/>
          </ac:spMkLst>
        </pc:spChg>
        <pc:graphicFrameChg chg="mod modGraphic">
          <ac:chgData name="Wojciech MENDEL" userId="5d03c4192ba5da55" providerId="Windows Live" clId="Web-{9F6199D8-8CE8-43CD-8120-4C91269A69A5}" dt="2023-08-08T17:05:07.138" v="2009" actId="20577"/>
          <ac:graphicFrameMkLst>
            <pc:docMk/>
            <pc:sldMk cId="2854659683" sldId="574"/>
            <ac:graphicFrameMk id="4" creationId="{AED04DAF-1E3F-4397-8834-E64118E9B2CD}"/>
          </ac:graphicFrameMkLst>
        </pc:graphicFrameChg>
      </pc:sldChg>
      <pc:sldChg chg="modSp add ord replId">
        <pc:chgData name="Wojciech MENDEL" userId="5d03c4192ba5da55" providerId="Windows Live" clId="Web-{9F6199D8-8CE8-43CD-8120-4C91269A69A5}" dt="2023-08-08T17:05:32.811" v="2023" actId="20577"/>
        <pc:sldMkLst>
          <pc:docMk/>
          <pc:sldMk cId="3571345434" sldId="575"/>
        </pc:sldMkLst>
        <pc:spChg chg="mod">
          <ac:chgData name="Wojciech MENDEL" userId="5d03c4192ba5da55" providerId="Windows Live" clId="Web-{9F6199D8-8CE8-43CD-8120-4C91269A69A5}" dt="2023-08-08T08:18:04.436" v="534" actId="1076"/>
          <ac:spMkLst>
            <pc:docMk/>
            <pc:sldMk cId="3571345434" sldId="575"/>
            <ac:spMk id="5" creationId="{914C88B6-B330-2D34-1661-F1CEF3FA8E0A}"/>
          </ac:spMkLst>
        </pc:spChg>
        <pc:graphicFrameChg chg="modGraphic">
          <ac:chgData name="Wojciech MENDEL" userId="5d03c4192ba5da55" providerId="Windows Live" clId="Web-{9F6199D8-8CE8-43CD-8120-4C91269A69A5}" dt="2023-08-08T17:05:32.811" v="2023" actId="20577"/>
          <ac:graphicFrameMkLst>
            <pc:docMk/>
            <pc:sldMk cId="3571345434" sldId="575"/>
            <ac:graphicFrameMk id="4" creationId="{AED04DAF-1E3F-4397-8834-E64118E9B2CD}"/>
          </ac:graphicFrameMkLst>
        </pc:graphicFrameChg>
      </pc:sldChg>
      <pc:sldChg chg="modSp add replId modNotes">
        <pc:chgData name="Wojciech MENDEL" userId="5d03c4192ba5da55" providerId="Windows Live" clId="Web-{9F6199D8-8CE8-43CD-8120-4C91269A69A5}" dt="2023-08-09T14:11:19.129" v="3413" actId="20577"/>
        <pc:sldMkLst>
          <pc:docMk/>
          <pc:sldMk cId="3193140152" sldId="576"/>
        </pc:sldMkLst>
        <pc:spChg chg="mod">
          <ac:chgData name="Wojciech MENDEL" userId="5d03c4192ba5da55" providerId="Windows Live" clId="Web-{9F6199D8-8CE8-43CD-8120-4C91269A69A5}" dt="2023-08-09T14:11:19.129" v="3413" actId="20577"/>
          <ac:spMkLst>
            <pc:docMk/>
            <pc:sldMk cId="3193140152" sldId="576"/>
            <ac:spMk id="2" creationId="{CBBFB937-88AD-B038-BB4A-6ED5BD8E0FF6}"/>
          </ac:spMkLst>
        </pc:spChg>
        <pc:spChg chg="mod">
          <ac:chgData name="Wojciech MENDEL" userId="5d03c4192ba5da55" providerId="Windows Live" clId="Web-{9F6199D8-8CE8-43CD-8120-4C91269A69A5}" dt="2023-08-08T16:57:00.713" v="1950" actId="20577"/>
          <ac:spMkLst>
            <pc:docMk/>
            <pc:sldMk cId="3193140152" sldId="576"/>
            <ac:spMk id="3" creationId="{780A1D93-5FDE-8B79-3ABD-058BD15706A3}"/>
          </ac:spMkLst>
        </pc:spChg>
      </pc:sldChg>
      <pc:sldChg chg="modSp add replId modNotes">
        <pc:chgData name="Wojciech MENDEL" userId="5d03c4192ba5da55" providerId="Windows Live" clId="Web-{9F6199D8-8CE8-43CD-8120-4C91269A69A5}" dt="2023-08-09T14:11:05.941" v="3411" actId="20577"/>
        <pc:sldMkLst>
          <pc:docMk/>
          <pc:sldMk cId="3696801883" sldId="577"/>
        </pc:sldMkLst>
        <pc:spChg chg="mod">
          <ac:chgData name="Wojciech MENDEL" userId="5d03c4192ba5da55" providerId="Windows Live" clId="Web-{9F6199D8-8CE8-43CD-8120-4C91269A69A5}" dt="2023-08-09T14:11:05.941" v="3411" actId="20577"/>
          <ac:spMkLst>
            <pc:docMk/>
            <pc:sldMk cId="3696801883" sldId="577"/>
            <ac:spMk id="2" creationId="{CBBFB937-88AD-B038-BB4A-6ED5BD8E0FF6}"/>
          </ac:spMkLst>
        </pc:spChg>
        <pc:spChg chg="mod">
          <ac:chgData name="Wojciech MENDEL" userId="5d03c4192ba5da55" providerId="Windows Live" clId="Web-{9F6199D8-8CE8-43CD-8120-4C91269A69A5}" dt="2023-08-08T17:07:02.970" v="2030" actId="20577"/>
          <ac:spMkLst>
            <pc:docMk/>
            <pc:sldMk cId="3696801883" sldId="577"/>
            <ac:spMk id="3" creationId="{780A1D93-5FDE-8B79-3ABD-058BD15706A3}"/>
          </ac:spMkLst>
        </pc:spChg>
      </pc:sldChg>
      <pc:sldChg chg="modSp add ord replId modNotes">
        <pc:chgData name="Wojciech MENDEL" userId="5d03c4192ba5da55" providerId="Windows Live" clId="Web-{9F6199D8-8CE8-43CD-8120-4C91269A69A5}" dt="2023-08-09T14:11:00.346" v="3409" actId="20577"/>
        <pc:sldMkLst>
          <pc:docMk/>
          <pc:sldMk cId="3757817828" sldId="578"/>
        </pc:sldMkLst>
        <pc:spChg chg="mod">
          <ac:chgData name="Wojciech MENDEL" userId="5d03c4192ba5da55" providerId="Windows Live" clId="Web-{9F6199D8-8CE8-43CD-8120-4C91269A69A5}" dt="2023-08-09T14:11:00.346" v="3409" actId="20577"/>
          <ac:spMkLst>
            <pc:docMk/>
            <pc:sldMk cId="3757817828" sldId="578"/>
            <ac:spMk id="2" creationId="{CBBFB937-88AD-B038-BB4A-6ED5BD8E0FF6}"/>
          </ac:spMkLst>
        </pc:spChg>
        <pc:spChg chg="mod">
          <ac:chgData name="Wojciech MENDEL" userId="5d03c4192ba5da55" providerId="Windows Live" clId="Web-{9F6199D8-8CE8-43CD-8120-4C91269A69A5}" dt="2023-08-08T17:09:32.679" v="2091" actId="20577"/>
          <ac:spMkLst>
            <pc:docMk/>
            <pc:sldMk cId="3757817828" sldId="578"/>
            <ac:spMk id="3" creationId="{780A1D93-5FDE-8B79-3ABD-058BD15706A3}"/>
          </ac:spMkLst>
        </pc:spChg>
      </pc:sldChg>
      <pc:sldChg chg="modSp add ord replId">
        <pc:chgData name="Wojciech MENDEL" userId="5d03c4192ba5da55" providerId="Windows Live" clId="Web-{9F6199D8-8CE8-43CD-8120-4C91269A69A5}" dt="2023-08-09T12:45:07.148" v="2932" actId="20577"/>
        <pc:sldMkLst>
          <pc:docMk/>
          <pc:sldMk cId="807114981" sldId="579"/>
        </pc:sldMkLst>
        <pc:spChg chg="mod">
          <ac:chgData name="Wojciech MENDEL" userId="5d03c4192ba5da55" providerId="Windows Live" clId="Web-{9F6199D8-8CE8-43CD-8120-4C91269A69A5}" dt="2023-08-08T17:22:53.525" v="2134" actId="20577"/>
          <ac:spMkLst>
            <pc:docMk/>
            <pc:sldMk cId="807114981" sldId="579"/>
            <ac:spMk id="2" creationId="{CBBFB937-88AD-B038-BB4A-6ED5BD8E0FF6}"/>
          </ac:spMkLst>
        </pc:spChg>
        <pc:spChg chg="mod">
          <ac:chgData name="Wojciech MENDEL" userId="5d03c4192ba5da55" providerId="Windows Live" clId="Web-{9F6199D8-8CE8-43CD-8120-4C91269A69A5}" dt="2023-08-09T12:45:07.148" v="2932" actId="20577"/>
          <ac:spMkLst>
            <pc:docMk/>
            <pc:sldMk cId="807114981" sldId="579"/>
            <ac:spMk id="3" creationId="{780A1D93-5FDE-8B79-3ABD-058BD15706A3}"/>
          </ac:spMkLst>
        </pc:spChg>
      </pc:sldChg>
      <pc:sldChg chg="modSp add replId">
        <pc:chgData name="Wojciech MENDEL" userId="5d03c4192ba5da55" providerId="Windows Live" clId="Web-{9F6199D8-8CE8-43CD-8120-4C91269A69A5}" dt="2023-08-09T12:46:37.510" v="2933" actId="20577"/>
        <pc:sldMkLst>
          <pc:docMk/>
          <pc:sldMk cId="320857406" sldId="580"/>
        </pc:sldMkLst>
        <pc:spChg chg="mod">
          <ac:chgData name="Wojciech MENDEL" userId="5d03c4192ba5da55" providerId="Windows Live" clId="Web-{9F6199D8-8CE8-43CD-8120-4C91269A69A5}" dt="2023-08-08T17:23:08.119" v="2142" actId="20577"/>
          <ac:spMkLst>
            <pc:docMk/>
            <pc:sldMk cId="320857406" sldId="580"/>
            <ac:spMk id="2" creationId="{CBBFB937-88AD-B038-BB4A-6ED5BD8E0FF6}"/>
          </ac:spMkLst>
        </pc:spChg>
        <pc:spChg chg="mod">
          <ac:chgData name="Wojciech MENDEL" userId="5d03c4192ba5da55" providerId="Windows Live" clId="Web-{9F6199D8-8CE8-43CD-8120-4C91269A69A5}" dt="2023-08-09T12:46:37.510" v="2933" actId="20577"/>
          <ac:spMkLst>
            <pc:docMk/>
            <pc:sldMk cId="320857406" sldId="580"/>
            <ac:spMk id="3" creationId="{780A1D93-5FDE-8B79-3ABD-058BD15706A3}"/>
          </ac:spMkLst>
        </pc:spChg>
      </pc:sldChg>
      <pc:sldChg chg="modSp add replId">
        <pc:chgData name="Wojciech MENDEL" userId="5d03c4192ba5da55" providerId="Windows Live" clId="Web-{9F6199D8-8CE8-43CD-8120-4C91269A69A5}" dt="2023-08-09T13:14:24.704" v="2940" actId="20577"/>
        <pc:sldMkLst>
          <pc:docMk/>
          <pc:sldMk cId="1737129144" sldId="581"/>
        </pc:sldMkLst>
        <pc:spChg chg="mod">
          <ac:chgData name="Wojciech MENDEL" userId="5d03c4192ba5da55" providerId="Windows Live" clId="Web-{9F6199D8-8CE8-43CD-8120-4C91269A69A5}" dt="2023-08-09T13:14:24.704" v="2940" actId="20577"/>
          <ac:spMkLst>
            <pc:docMk/>
            <pc:sldMk cId="1737129144" sldId="581"/>
            <ac:spMk id="3" creationId="{780A1D93-5FDE-8B79-3ABD-058BD15706A3}"/>
          </ac:spMkLst>
        </pc:spChg>
      </pc:sldChg>
      <pc:sldChg chg="modSp add replId">
        <pc:chgData name="Wojciech MENDEL" userId="5d03c4192ba5da55" providerId="Windows Live" clId="Web-{9F6199D8-8CE8-43CD-8120-4C91269A69A5}" dt="2023-08-09T06:14:05.775" v="2166" actId="20577"/>
        <pc:sldMkLst>
          <pc:docMk/>
          <pc:sldMk cId="990186746" sldId="582"/>
        </pc:sldMkLst>
        <pc:spChg chg="mod">
          <ac:chgData name="Wojciech MENDEL" userId="5d03c4192ba5da55" providerId="Windows Live" clId="Web-{9F6199D8-8CE8-43CD-8120-4C91269A69A5}" dt="2023-08-09T06:14:05.775" v="2166" actId="20577"/>
          <ac:spMkLst>
            <pc:docMk/>
            <pc:sldMk cId="990186746" sldId="582"/>
            <ac:spMk id="3" creationId="{780A1D93-5FDE-8B79-3ABD-058BD15706A3}"/>
          </ac:spMkLst>
        </pc:spChg>
      </pc:sldChg>
      <pc:sldChg chg="add del ord replId">
        <pc:chgData name="Wojciech MENDEL" userId="5d03c4192ba5da55" providerId="Windows Live" clId="Web-{9F6199D8-8CE8-43CD-8120-4C91269A69A5}" dt="2023-08-09T06:18:00.238" v="2190"/>
        <pc:sldMkLst>
          <pc:docMk/>
          <pc:sldMk cId="857467321" sldId="583"/>
        </pc:sldMkLst>
      </pc:sldChg>
      <pc:sldChg chg="modSp add ord replId">
        <pc:chgData name="Wojciech MENDEL" userId="5d03c4192ba5da55" providerId="Windows Live" clId="Web-{9F6199D8-8CE8-43CD-8120-4C91269A69A5}" dt="2023-08-09T14:10:47.252" v="3407" actId="20577"/>
        <pc:sldMkLst>
          <pc:docMk/>
          <pc:sldMk cId="4003977580" sldId="583"/>
        </pc:sldMkLst>
        <pc:spChg chg="mod">
          <ac:chgData name="Wojciech MENDEL" userId="5d03c4192ba5da55" providerId="Windows Live" clId="Web-{9F6199D8-8CE8-43CD-8120-4C91269A69A5}" dt="2023-08-09T14:10:47.252" v="3407" actId="20577"/>
          <ac:spMkLst>
            <pc:docMk/>
            <pc:sldMk cId="4003977580" sldId="583"/>
            <ac:spMk id="2" creationId="{CBBFB937-88AD-B038-BB4A-6ED5BD8E0FF6}"/>
          </ac:spMkLst>
        </pc:spChg>
        <pc:spChg chg="mod">
          <ac:chgData name="Wojciech MENDEL" userId="5d03c4192ba5da55" providerId="Windows Live" clId="Web-{9F6199D8-8CE8-43CD-8120-4C91269A69A5}" dt="2023-08-09T06:19:08.741" v="2200" actId="20577"/>
          <ac:spMkLst>
            <pc:docMk/>
            <pc:sldMk cId="4003977580" sldId="583"/>
            <ac:spMk id="3" creationId="{780A1D93-5FDE-8B79-3ABD-058BD15706A3}"/>
          </ac:spMkLst>
        </pc:spChg>
      </pc:sldChg>
      <pc:sldChg chg="modSp new">
        <pc:chgData name="Wojciech MENDEL" userId="5d03c4192ba5da55" providerId="Windows Live" clId="Web-{9F6199D8-8CE8-43CD-8120-4C91269A69A5}" dt="2023-08-09T13:56:57.124" v="3323" actId="20577"/>
        <pc:sldMkLst>
          <pc:docMk/>
          <pc:sldMk cId="3641025250" sldId="584"/>
        </pc:sldMkLst>
        <pc:spChg chg="mod">
          <ac:chgData name="Wojciech MENDEL" userId="5d03c4192ba5da55" providerId="Windows Live" clId="Web-{9F6199D8-8CE8-43CD-8120-4C91269A69A5}" dt="2023-08-09T06:34:22.483" v="2303" actId="20577"/>
          <ac:spMkLst>
            <pc:docMk/>
            <pc:sldMk cId="3641025250" sldId="584"/>
            <ac:spMk id="2" creationId="{EF37D54A-AD65-6550-C532-9E8265BCB619}"/>
          </ac:spMkLst>
        </pc:spChg>
        <pc:spChg chg="mod">
          <ac:chgData name="Wojciech MENDEL" userId="5d03c4192ba5da55" providerId="Windows Live" clId="Web-{9F6199D8-8CE8-43CD-8120-4C91269A69A5}" dt="2023-08-09T13:56:57.124" v="3323" actId="20577"/>
          <ac:spMkLst>
            <pc:docMk/>
            <pc:sldMk cId="3641025250" sldId="584"/>
            <ac:spMk id="3" creationId="{D772BD2F-395C-173E-BF5C-9F6163F97B97}"/>
          </ac:spMkLst>
        </pc:spChg>
      </pc:sldChg>
      <pc:sldChg chg="modSp new">
        <pc:chgData name="Wojciech MENDEL" userId="5d03c4192ba5da55" providerId="Windows Live" clId="Web-{9F6199D8-8CE8-43CD-8120-4C91269A69A5}" dt="2023-08-09T06:26:53.980" v="2233" actId="20577"/>
        <pc:sldMkLst>
          <pc:docMk/>
          <pc:sldMk cId="3789600746" sldId="585"/>
        </pc:sldMkLst>
        <pc:spChg chg="mod">
          <ac:chgData name="Wojciech MENDEL" userId="5d03c4192ba5da55" providerId="Windows Live" clId="Web-{9F6199D8-8CE8-43CD-8120-4C91269A69A5}" dt="2023-08-09T06:26:53.980" v="2233" actId="20577"/>
          <ac:spMkLst>
            <pc:docMk/>
            <pc:sldMk cId="3789600746" sldId="585"/>
            <ac:spMk id="2" creationId="{3531822F-EC3C-31D5-FEA3-9F86F9854A67}"/>
          </ac:spMkLst>
        </pc:spChg>
        <pc:spChg chg="mod">
          <ac:chgData name="Wojciech MENDEL" userId="5d03c4192ba5da55" providerId="Windows Live" clId="Web-{9F6199D8-8CE8-43CD-8120-4C91269A69A5}" dt="2023-08-09T06:25:54.602" v="2227" actId="20577"/>
          <ac:spMkLst>
            <pc:docMk/>
            <pc:sldMk cId="3789600746" sldId="585"/>
            <ac:spMk id="3" creationId="{8D519902-6CA1-FADB-ECAA-954AADE09487}"/>
          </ac:spMkLst>
        </pc:spChg>
      </pc:sldChg>
      <pc:sldChg chg="modSp add ord replId">
        <pc:chgData name="Wojciech MENDEL" userId="5d03c4192ba5da55" providerId="Windows Live" clId="Web-{9F6199D8-8CE8-43CD-8120-4C91269A69A5}" dt="2023-08-09T12:38:46.745" v="2921" actId="14100"/>
        <pc:sldMkLst>
          <pc:docMk/>
          <pc:sldMk cId="1801536070" sldId="586"/>
        </pc:sldMkLst>
        <pc:spChg chg="mod">
          <ac:chgData name="Wojciech MENDEL" userId="5d03c4192ba5da55" providerId="Windows Live" clId="Web-{9F6199D8-8CE8-43CD-8120-4C91269A69A5}" dt="2023-08-09T12:38:46.745" v="2921" actId="14100"/>
          <ac:spMkLst>
            <pc:docMk/>
            <pc:sldMk cId="1801536070" sldId="586"/>
            <ac:spMk id="3" creationId="{8D519902-6CA1-FADB-ECAA-954AADE09487}"/>
          </ac:spMkLst>
        </pc:spChg>
      </pc:sldChg>
      <pc:sldChg chg="modSp add ord replId">
        <pc:chgData name="Wojciech MENDEL" userId="5d03c4192ba5da55" providerId="Windows Live" clId="Web-{9F6199D8-8CE8-43CD-8120-4C91269A69A5}" dt="2023-08-09T12:39:30.527" v="2922"/>
        <pc:sldMkLst>
          <pc:docMk/>
          <pc:sldMk cId="1933807259" sldId="587"/>
        </pc:sldMkLst>
        <pc:spChg chg="mod">
          <ac:chgData name="Wojciech MENDEL" userId="5d03c4192ba5da55" providerId="Windows Live" clId="Web-{9F6199D8-8CE8-43CD-8120-4C91269A69A5}" dt="2023-08-09T06:28:15.968" v="2248" actId="20577"/>
          <ac:spMkLst>
            <pc:docMk/>
            <pc:sldMk cId="1933807259" sldId="587"/>
            <ac:spMk id="3" creationId="{8D519902-6CA1-FADB-ECAA-954AADE09487}"/>
          </ac:spMkLst>
        </pc:spChg>
      </pc:sldChg>
      <pc:sldChg chg="modSp new">
        <pc:chgData name="Wojciech MENDEL" userId="5d03c4192ba5da55" providerId="Windows Live" clId="Web-{9F6199D8-8CE8-43CD-8120-4C91269A69A5}" dt="2023-08-09T12:41:18.500" v="2923" actId="20577"/>
        <pc:sldMkLst>
          <pc:docMk/>
          <pc:sldMk cId="454293091" sldId="588"/>
        </pc:sldMkLst>
        <pc:spChg chg="mod">
          <ac:chgData name="Wojciech MENDEL" userId="5d03c4192ba5da55" providerId="Windows Live" clId="Web-{9F6199D8-8CE8-43CD-8120-4C91269A69A5}" dt="2023-08-09T06:30:33.036" v="2260" actId="20577"/>
          <ac:spMkLst>
            <pc:docMk/>
            <pc:sldMk cId="454293091" sldId="588"/>
            <ac:spMk id="2" creationId="{6E8884D8-7F8F-F574-CCA2-D1ABC6AD132F}"/>
          </ac:spMkLst>
        </pc:spChg>
        <pc:spChg chg="mod">
          <ac:chgData name="Wojciech MENDEL" userId="5d03c4192ba5da55" providerId="Windows Live" clId="Web-{9F6199D8-8CE8-43CD-8120-4C91269A69A5}" dt="2023-08-09T12:41:18.500" v="2923" actId="20577"/>
          <ac:spMkLst>
            <pc:docMk/>
            <pc:sldMk cId="454293091" sldId="588"/>
            <ac:spMk id="3" creationId="{32A062CA-4C36-2AC5-DBB6-99CC3986E547}"/>
          </ac:spMkLst>
        </pc:spChg>
      </pc:sldChg>
      <pc:sldChg chg="modSp add ord replId">
        <pc:chgData name="Wojciech MENDEL" userId="5d03c4192ba5da55" providerId="Windows Live" clId="Web-{9F6199D8-8CE8-43CD-8120-4C91269A69A5}" dt="2023-08-09T14:08:48.917" v="3402" actId="20577"/>
        <pc:sldMkLst>
          <pc:docMk/>
          <pc:sldMk cId="923712971" sldId="589"/>
        </pc:sldMkLst>
        <pc:spChg chg="mod">
          <ac:chgData name="Wojciech MENDEL" userId="5d03c4192ba5da55" providerId="Windows Live" clId="Web-{9F6199D8-8CE8-43CD-8120-4C91269A69A5}" dt="2023-08-09T14:08:48.917" v="3402" actId="20577"/>
          <ac:spMkLst>
            <pc:docMk/>
            <pc:sldMk cId="923712971" sldId="589"/>
            <ac:spMk id="2" creationId="{EF37D54A-AD65-6550-C532-9E8265BCB619}"/>
          </ac:spMkLst>
        </pc:spChg>
        <pc:spChg chg="mod">
          <ac:chgData name="Wojciech MENDEL" userId="5d03c4192ba5da55" providerId="Windows Live" clId="Web-{9F6199D8-8CE8-43CD-8120-4C91269A69A5}" dt="2023-08-09T12:44:33.428" v="2926" actId="20577"/>
          <ac:spMkLst>
            <pc:docMk/>
            <pc:sldMk cId="923712971" sldId="589"/>
            <ac:spMk id="3" creationId="{D772BD2F-395C-173E-BF5C-9F6163F97B97}"/>
          </ac:spMkLst>
        </pc:spChg>
      </pc:sldChg>
      <pc:sldChg chg="modSp new ord">
        <pc:chgData name="Wojciech MENDEL" userId="5d03c4192ba5da55" providerId="Windows Live" clId="Web-{9F6199D8-8CE8-43CD-8120-4C91269A69A5}" dt="2023-08-09T14:07:30.131" v="3392" actId="20577"/>
        <pc:sldMkLst>
          <pc:docMk/>
          <pc:sldMk cId="3340109341" sldId="590"/>
        </pc:sldMkLst>
        <pc:spChg chg="mod">
          <ac:chgData name="Wojciech MENDEL" userId="5d03c4192ba5da55" providerId="Windows Live" clId="Web-{9F6199D8-8CE8-43CD-8120-4C91269A69A5}" dt="2023-08-09T12:17:46.579" v="2681" actId="20577"/>
          <ac:spMkLst>
            <pc:docMk/>
            <pc:sldMk cId="3340109341" sldId="590"/>
            <ac:spMk id="2" creationId="{308C5BE1-26BE-E8AC-28A8-7B49C635568B}"/>
          </ac:spMkLst>
        </pc:spChg>
        <pc:spChg chg="mod">
          <ac:chgData name="Wojciech MENDEL" userId="5d03c4192ba5da55" providerId="Windows Live" clId="Web-{9F6199D8-8CE8-43CD-8120-4C91269A69A5}" dt="2023-08-09T14:07:30.131" v="3392" actId="20577"/>
          <ac:spMkLst>
            <pc:docMk/>
            <pc:sldMk cId="3340109341" sldId="590"/>
            <ac:spMk id="3" creationId="{E3E22851-965B-15B4-6F7D-E8929295C96E}"/>
          </ac:spMkLst>
        </pc:spChg>
      </pc:sldChg>
      <pc:sldChg chg="modSp add ord replId">
        <pc:chgData name="Wojciech MENDEL" userId="5d03c4192ba5da55" providerId="Windows Live" clId="Web-{9F6199D8-8CE8-43CD-8120-4C91269A69A5}" dt="2023-08-09T12:37:38.196" v="2914" actId="20577"/>
        <pc:sldMkLst>
          <pc:docMk/>
          <pc:sldMk cId="4160701150" sldId="591"/>
        </pc:sldMkLst>
        <pc:spChg chg="mod">
          <ac:chgData name="Wojciech MENDEL" userId="5d03c4192ba5da55" providerId="Windows Live" clId="Web-{9F6199D8-8CE8-43CD-8120-4C91269A69A5}" dt="2023-08-09T06:56:51.307" v="2652" actId="20577"/>
          <ac:spMkLst>
            <pc:docMk/>
            <pc:sldMk cId="4160701150" sldId="591"/>
            <ac:spMk id="2" creationId="{EF37D54A-AD65-6550-C532-9E8265BCB619}"/>
          </ac:spMkLst>
        </pc:spChg>
        <pc:spChg chg="mod">
          <ac:chgData name="Wojciech MENDEL" userId="5d03c4192ba5da55" providerId="Windows Live" clId="Web-{9F6199D8-8CE8-43CD-8120-4C91269A69A5}" dt="2023-08-09T12:37:38.196" v="2914" actId="20577"/>
          <ac:spMkLst>
            <pc:docMk/>
            <pc:sldMk cId="4160701150" sldId="591"/>
            <ac:spMk id="3" creationId="{D772BD2F-395C-173E-BF5C-9F6163F97B97}"/>
          </ac:spMkLst>
        </pc:spChg>
      </pc:sldChg>
      <pc:sldChg chg="addSp modSp add ord replId modNotes">
        <pc:chgData name="Wojciech MENDEL" userId="5d03c4192ba5da55" providerId="Windows Live" clId="Web-{9F6199D8-8CE8-43CD-8120-4C91269A69A5}" dt="2023-08-09T12:35:17.441" v="2909"/>
        <pc:sldMkLst>
          <pc:docMk/>
          <pc:sldMk cId="3143258939" sldId="592"/>
        </pc:sldMkLst>
        <pc:spChg chg="mod">
          <ac:chgData name="Wojciech MENDEL" userId="5d03c4192ba5da55" providerId="Windows Live" clId="Web-{9F6199D8-8CE8-43CD-8120-4C91269A69A5}" dt="2023-08-09T12:23:57.184" v="2733" actId="20577"/>
          <ac:spMkLst>
            <pc:docMk/>
            <pc:sldMk cId="3143258939" sldId="592"/>
            <ac:spMk id="2" creationId="{308C5BE1-26BE-E8AC-28A8-7B49C635568B}"/>
          </ac:spMkLst>
        </pc:spChg>
        <pc:spChg chg="mod">
          <ac:chgData name="Wojciech MENDEL" userId="5d03c4192ba5da55" providerId="Windows Live" clId="Web-{9F6199D8-8CE8-43CD-8120-4C91269A69A5}" dt="2023-08-09T12:17:51.891" v="2683" actId="20577"/>
          <ac:spMkLst>
            <pc:docMk/>
            <pc:sldMk cId="3143258939" sldId="592"/>
            <ac:spMk id="3" creationId="{E3E22851-965B-15B4-6F7D-E8929295C96E}"/>
          </ac:spMkLst>
        </pc:spChg>
        <pc:picChg chg="add mod">
          <ac:chgData name="Wojciech MENDEL" userId="5d03c4192ba5da55" providerId="Windows Live" clId="Web-{9F6199D8-8CE8-43CD-8120-4C91269A69A5}" dt="2023-08-09T12:20:24.115" v="2694" actId="14100"/>
          <ac:picMkLst>
            <pc:docMk/>
            <pc:sldMk cId="3143258939" sldId="592"/>
            <ac:picMk id="4" creationId="{572FCCFC-D0C8-5477-8DAE-1B749222A0DE}"/>
          </ac:picMkLst>
        </pc:picChg>
        <pc:picChg chg="add mod">
          <ac:chgData name="Wojciech MENDEL" userId="5d03c4192ba5da55" providerId="Windows Live" clId="Web-{9F6199D8-8CE8-43CD-8120-4C91269A69A5}" dt="2023-08-09T12:20:16.318" v="2692" actId="14100"/>
          <ac:picMkLst>
            <pc:docMk/>
            <pc:sldMk cId="3143258939" sldId="592"/>
            <ac:picMk id="5" creationId="{5FBFED8E-5CB0-70A8-17DD-6B986F3F87D0}"/>
          </ac:picMkLst>
        </pc:picChg>
      </pc:sldChg>
      <pc:sldChg chg="modSp add ord replId">
        <pc:chgData name="Wojciech MENDEL" userId="5d03c4192ba5da55" providerId="Windows Live" clId="Web-{9F6199D8-8CE8-43CD-8120-4C91269A69A5}" dt="2023-08-09T12:45:02.179" v="2930"/>
        <pc:sldMkLst>
          <pc:docMk/>
          <pc:sldMk cId="2389499958" sldId="593"/>
        </pc:sldMkLst>
        <pc:spChg chg="mod">
          <ac:chgData name="Wojciech MENDEL" userId="5d03c4192ba5da55" providerId="Windows Live" clId="Web-{9F6199D8-8CE8-43CD-8120-4C91269A69A5}" dt="2023-08-09T12:44:58.038" v="2929" actId="20577"/>
          <ac:spMkLst>
            <pc:docMk/>
            <pc:sldMk cId="2389499958" sldId="593"/>
            <ac:spMk id="3" creationId="{780A1D93-5FDE-8B79-3ABD-058BD15706A3}"/>
          </ac:spMkLst>
        </pc:spChg>
      </pc:sldChg>
      <pc:sldChg chg="add replId">
        <pc:chgData name="Wojciech MENDEL" userId="5d03c4192ba5da55" providerId="Windows Live" clId="Web-{9F6199D8-8CE8-43CD-8120-4C91269A69A5}" dt="2023-08-09T12:47:20.809" v="2934"/>
        <pc:sldMkLst>
          <pc:docMk/>
          <pc:sldMk cId="2607255031" sldId="594"/>
        </pc:sldMkLst>
      </pc:sldChg>
      <pc:sldChg chg="addSp delSp modSp add replId">
        <pc:chgData name="Wojciech MENDEL" userId="5d03c4192ba5da55" providerId="Windows Live" clId="Web-{9F6199D8-8CE8-43CD-8120-4C91269A69A5}" dt="2023-08-09T13:18:00.936" v="2945"/>
        <pc:sldMkLst>
          <pc:docMk/>
          <pc:sldMk cId="3840107256" sldId="595"/>
        </pc:sldMkLst>
        <pc:spChg chg="mod">
          <ac:chgData name="Wojciech MENDEL" userId="5d03c4192ba5da55" providerId="Windows Live" clId="Web-{9F6199D8-8CE8-43CD-8120-4C91269A69A5}" dt="2023-08-09T13:15:42.178" v="2941" actId="20577"/>
          <ac:spMkLst>
            <pc:docMk/>
            <pc:sldMk cId="3840107256" sldId="595"/>
            <ac:spMk id="3" creationId="{780A1D93-5FDE-8B79-3ABD-058BD15706A3}"/>
          </ac:spMkLst>
        </pc:spChg>
        <pc:spChg chg="add del mod">
          <ac:chgData name="Wojciech MENDEL" userId="5d03c4192ba5da55" providerId="Windows Live" clId="Web-{9F6199D8-8CE8-43CD-8120-4C91269A69A5}" dt="2023-08-09T13:18:00.936" v="2945"/>
          <ac:spMkLst>
            <pc:docMk/>
            <pc:sldMk cId="3840107256" sldId="595"/>
            <ac:spMk id="4" creationId="{12F88704-DE6C-33EA-51BE-0814AFC1CCF8}"/>
          </ac:spMkLst>
        </pc:spChg>
      </pc:sldChg>
      <pc:sldChg chg="modSp new ord">
        <pc:chgData name="Wojciech MENDEL" userId="5d03c4192ba5da55" providerId="Windows Live" clId="Web-{9F6199D8-8CE8-43CD-8120-4C91269A69A5}" dt="2023-08-09T13:20:37.117" v="2974" actId="20577"/>
        <pc:sldMkLst>
          <pc:docMk/>
          <pc:sldMk cId="3498404340" sldId="596"/>
        </pc:sldMkLst>
        <pc:spChg chg="mod">
          <ac:chgData name="Wojciech MENDEL" userId="5d03c4192ba5da55" providerId="Windows Live" clId="Web-{9F6199D8-8CE8-43CD-8120-4C91269A69A5}" dt="2023-08-09T13:18:36.798" v="2960" actId="20577"/>
          <ac:spMkLst>
            <pc:docMk/>
            <pc:sldMk cId="3498404340" sldId="596"/>
            <ac:spMk id="2" creationId="{5A77126F-DC58-8FBF-003B-55EE52E6342C}"/>
          </ac:spMkLst>
        </pc:spChg>
        <pc:spChg chg="mod">
          <ac:chgData name="Wojciech MENDEL" userId="5d03c4192ba5da55" providerId="Windows Live" clId="Web-{9F6199D8-8CE8-43CD-8120-4C91269A69A5}" dt="2023-08-09T13:20:37.117" v="2974" actId="20577"/>
          <ac:spMkLst>
            <pc:docMk/>
            <pc:sldMk cId="3498404340" sldId="596"/>
            <ac:spMk id="3" creationId="{3FA83B74-E287-6E6A-D4DF-FBD20FA6CD2A}"/>
          </ac:spMkLst>
        </pc:spChg>
      </pc:sldChg>
      <pc:sldChg chg="modSp add replId">
        <pc:chgData name="Wojciech MENDEL" userId="5d03c4192ba5da55" providerId="Windows Live" clId="Web-{9F6199D8-8CE8-43CD-8120-4C91269A69A5}" dt="2023-08-09T13:29:16.164" v="3094" actId="20577"/>
        <pc:sldMkLst>
          <pc:docMk/>
          <pc:sldMk cId="4016802392" sldId="597"/>
        </pc:sldMkLst>
        <pc:spChg chg="mod">
          <ac:chgData name="Wojciech MENDEL" userId="5d03c4192ba5da55" providerId="Windows Live" clId="Web-{9F6199D8-8CE8-43CD-8120-4C91269A69A5}" dt="2023-08-09T13:22:50.016" v="3013" actId="20577"/>
          <ac:spMkLst>
            <pc:docMk/>
            <pc:sldMk cId="4016802392" sldId="597"/>
            <ac:spMk id="2" creationId="{5A77126F-DC58-8FBF-003B-55EE52E6342C}"/>
          </ac:spMkLst>
        </pc:spChg>
        <pc:spChg chg="mod">
          <ac:chgData name="Wojciech MENDEL" userId="5d03c4192ba5da55" providerId="Windows Live" clId="Web-{9F6199D8-8CE8-43CD-8120-4C91269A69A5}" dt="2023-08-09T13:29:16.164" v="3094" actId="20577"/>
          <ac:spMkLst>
            <pc:docMk/>
            <pc:sldMk cId="4016802392" sldId="597"/>
            <ac:spMk id="3" creationId="{3FA83B74-E287-6E6A-D4DF-FBD20FA6CD2A}"/>
          </ac:spMkLst>
        </pc:spChg>
      </pc:sldChg>
      <pc:sldChg chg="modSp add replId">
        <pc:chgData name="Wojciech MENDEL" userId="5d03c4192ba5da55" providerId="Windows Live" clId="Web-{9F6199D8-8CE8-43CD-8120-4C91269A69A5}" dt="2023-08-09T13:36:17.893" v="3148" actId="20577"/>
        <pc:sldMkLst>
          <pc:docMk/>
          <pc:sldMk cId="2783899854" sldId="598"/>
        </pc:sldMkLst>
        <pc:spChg chg="mod">
          <ac:chgData name="Wojciech MENDEL" userId="5d03c4192ba5da55" providerId="Windows Live" clId="Web-{9F6199D8-8CE8-43CD-8120-4C91269A69A5}" dt="2023-08-09T13:32:00.596" v="3119" actId="20577"/>
          <ac:spMkLst>
            <pc:docMk/>
            <pc:sldMk cId="2783899854" sldId="598"/>
            <ac:spMk id="2" creationId="{5A77126F-DC58-8FBF-003B-55EE52E6342C}"/>
          </ac:spMkLst>
        </pc:spChg>
        <pc:spChg chg="mod">
          <ac:chgData name="Wojciech MENDEL" userId="5d03c4192ba5da55" providerId="Windows Live" clId="Web-{9F6199D8-8CE8-43CD-8120-4C91269A69A5}" dt="2023-08-09T13:36:17.893" v="3148" actId="20577"/>
          <ac:spMkLst>
            <pc:docMk/>
            <pc:sldMk cId="2783899854" sldId="598"/>
            <ac:spMk id="3" creationId="{3FA83B74-E287-6E6A-D4DF-FBD20FA6CD2A}"/>
          </ac:spMkLst>
        </pc:spChg>
      </pc:sldChg>
      <pc:sldChg chg="modSp add replId">
        <pc:chgData name="Wojciech MENDEL" userId="5d03c4192ba5da55" providerId="Windows Live" clId="Web-{9F6199D8-8CE8-43CD-8120-4C91269A69A5}" dt="2023-08-09T14:30:51.637" v="3718" actId="20577"/>
        <pc:sldMkLst>
          <pc:docMk/>
          <pc:sldMk cId="2315477839" sldId="599"/>
        </pc:sldMkLst>
        <pc:spChg chg="mod">
          <ac:chgData name="Wojciech MENDEL" userId="5d03c4192ba5da55" providerId="Windows Live" clId="Web-{9F6199D8-8CE8-43CD-8120-4C91269A69A5}" dt="2023-08-09T14:30:51.637" v="3718" actId="20577"/>
          <ac:spMkLst>
            <pc:docMk/>
            <pc:sldMk cId="2315477839" sldId="599"/>
            <ac:spMk id="2" creationId="{5A77126F-DC58-8FBF-003B-55EE52E6342C}"/>
          </ac:spMkLst>
        </pc:spChg>
        <pc:spChg chg="mod">
          <ac:chgData name="Wojciech MENDEL" userId="5d03c4192ba5da55" providerId="Windows Live" clId="Web-{9F6199D8-8CE8-43CD-8120-4C91269A69A5}" dt="2023-08-09T14:30:47.387" v="3716" actId="20577"/>
          <ac:spMkLst>
            <pc:docMk/>
            <pc:sldMk cId="2315477839" sldId="599"/>
            <ac:spMk id="3" creationId="{3FA83B74-E287-6E6A-D4DF-FBD20FA6CD2A}"/>
          </ac:spMkLst>
        </pc:spChg>
      </pc:sldChg>
      <pc:sldChg chg="modSp new">
        <pc:chgData name="Wojciech MENDEL" userId="5d03c4192ba5da55" providerId="Windows Live" clId="Web-{9F6199D8-8CE8-43CD-8120-4C91269A69A5}" dt="2023-08-09T14:24:46.787" v="3635" actId="20577"/>
        <pc:sldMkLst>
          <pc:docMk/>
          <pc:sldMk cId="2956140780" sldId="600"/>
        </pc:sldMkLst>
        <pc:spChg chg="mod">
          <ac:chgData name="Wojciech MENDEL" userId="5d03c4192ba5da55" providerId="Windows Live" clId="Web-{9F6199D8-8CE8-43CD-8120-4C91269A69A5}" dt="2023-08-09T14:10:31.860" v="3406" actId="20577"/>
          <ac:spMkLst>
            <pc:docMk/>
            <pc:sldMk cId="2956140780" sldId="600"/>
            <ac:spMk id="2" creationId="{C23B0F9A-D09A-D827-C62A-ED8DD8649A91}"/>
          </ac:spMkLst>
        </pc:spChg>
        <pc:spChg chg="mod">
          <ac:chgData name="Wojciech MENDEL" userId="5d03c4192ba5da55" providerId="Windows Live" clId="Web-{9F6199D8-8CE8-43CD-8120-4C91269A69A5}" dt="2023-08-09T14:24:46.787" v="3635" actId="20577"/>
          <ac:spMkLst>
            <pc:docMk/>
            <pc:sldMk cId="2956140780" sldId="600"/>
            <ac:spMk id="3" creationId="{5D3C1A71-C8B2-9864-EEC1-6E4A6FBAF386}"/>
          </ac:spMkLst>
        </pc:spChg>
      </pc:sldChg>
      <pc:sldChg chg="modSp new">
        <pc:chgData name="Wojciech MENDEL" userId="5d03c4192ba5da55" providerId="Windows Live" clId="Web-{9F6199D8-8CE8-43CD-8120-4C91269A69A5}" dt="2023-08-09T14:27:40.235" v="3700" actId="20577"/>
        <pc:sldMkLst>
          <pc:docMk/>
          <pc:sldMk cId="1672955118" sldId="601"/>
        </pc:sldMkLst>
        <pc:spChg chg="mod">
          <ac:chgData name="Wojciech MENDEL" userId="5d03c4192ba5da55" providerId="Windows Live" clId="Web-{9F6199D8-8CE8-43CD-8120-4C91269A69A5}" dt="2023-08-09T14:27:40.235" v="3700" actId="20577"/>
          <ac:spMkLst>
            <pc:docMk/>
            <pc:sldMk cId="1672955118" sldId="601"/>
            <ac:spMk id="2" creationId="{B44AEA42-E86D-FA30-B371-03319F927ED2}"/>
          </ac:spMkLst>
        </pc:spChg>
        <pc:spChg chg="mod">
          <ac:chgData name="Wojciech MENDEL" userId="5d03c4192ba5da55" providerId="Windows Live" clId="Web-{9F6199D8-8CE8-43CD-8120-4C91269A69A5}" dt="2023-08-09T14:03:19.037" v="3371" actId="20577"/>
          <ac:spMkLst>
            <pc:docMk/>
            <pc:sldMk cId="1672955118" sldId="601"/>
            <ac:spMk id="3" creationId="{DEB05A3E-3235-646A-D636-E43713F9E285}"/>
          </ac:spMkLst>
        </pc:spChg>
      </pc:sldChg>
    </pc:docChg>
  </pc:docChgLst>
  <pc:docChgLst>
    <pc:chgData name="Wojciech MENDEL" userId="5d03c4192ba5da55" providerId="Windows Live" clId="Web-{73A7A510-83FD-488A-BCFB-F1FC0FE16CF7}"/>
    <pc:docChg chg="addSld delSld modSld sldOrd">
      <pc:chgData name="Wojciech MENDEL" userId="5d03c4192ba5da55" providerId="Windows Live" clId="Web-{73A7A510-83FD-488A-BCFB-F1FC0FE16CF7}" dt="2023-04-21T14:19:59.946" v="40" actId="20577"/>
      <pc:docMkLst>
        <pc:docMk/>
      </pc:docMkLst>
      <pc:sldChg chg="modSp">
        <pc:chgData name="Wojciech MENDEL" userId="5d03c4192ba5da55" providerId="Windows Live" clId="Web-{73A7A510-83FD-488A-BCFB-F1FC0FE16CF7}" dt="2023-04-21T14:19:59.946" v="40" actId="20577"/>
        <pc:sldMkLst>
          <pc:docMk/>
          <pc:sldMk cId="1195799619" sldId="530"/>
        </pc:sldMkLst>
        <pc:spChg chg="mod">
          <ac:chgData name="Wojciech MENDEL" userId="5d03c4192ba5da55" providerId="Windows Live" clId="Web-{73A7A510-83FD-488A-BCFB-F1FC0FE16CF7}" dt="2023-04-21T14:19:59.946" v="40" actId="20577"/>
          <ac:spMkLst>
            <pc:docMk/>
            <pc:sldMk cId="1195799619" sldId="530"/>
            <ac:spMk id="3" creationId="{00000000-0000-0000-0000-000000000000}"/>
          </ac:spMkLst>
        </pc:spChg>
      </pc:sldChg>
      <pc:sldChg chg="new del">
        <pc:chgData name="Wojciech MENDEL" userId="5d03c4192ba5da55" providerId="Windows Live" clId="Web-{73A7A510-83FD-488A-BCFB-F1FC0FE16CF7}" dt="2023-04-21T14:13:05.759" v="4"/>
        <pc:sldMkLst>
          <pc:docMk/>
          <pc:sldMk cId="570042813" sldId="549"/>
        </pc:sldMkLst>
      </pc:sldChg>
      <pc:sldChg chg="new del">
        <pc:chgData name="Wojciech MENDEL" userId="5d03c4192ba5da55" providerId="Windows Live" clId="Web-{73A7A510-83FD-488A-BCFB-F1FC0FE16CF7}" dt="2023-04-21T14:13:06.400" v="5"/>
        <pc:sldMkLst>
          <pc:docMk/>
          <pc:sldMk cId="2415508623" sldId="550"/>
        </pc:sldMkLst>
      </pc:sldChg>
      <pc:sldChg chg="modSp new ord modNotes">
        <pc:chgData name="Wojciech MENDEL" userId="5d03c4192ba5da55" providerId="Windows Live" clId="Web-{73A7A510-83FD-488A-BCFB-F1FC0FE16CF7}" dt="2023-04-21T14:19:39.304" v="34" actId="20577"/>
        <pc:sldMkLst>
          <pc:docMk/>
          <pc:sldMk cId="2920450293" sldId="551"/>
        </pc:sldMkLst>
        <pc:spChg chg="mod">
          <ac:chgData name="Wojciech MENDEL" userId="5d03c4192ba5da55" providerId="Windows Live" clId="Web-{73A7A510-83FD-488A-BCFB-F1FC0FE16CF7}" dt="2023-04-21T14:13:49.995" v="28" actId="20577"/>
          <ac:spMkLst>
            <pc:docMk/>
            <pc:sldMk cId="2920450293" sldId="551"/>
            <ac:spMk id="2" creationId="{FE0008EE-9AA8-B6A4-5BF8-4863561FE1E4}"/>
          </ac:spMkLst>
        </pc:spChg>
        <pc:spChg chg="mod">
          <ac:chgData name="Wojciech MENDEL" userId="5d03c4192ba5da55" providerId="Windows Live" clId="Web-{73A7A510-83FD-488A-BCFB-F1FC0FE16CF7}" dt="2023-04-21T14:19:39.304" v="34" actId="20577"/>
          <ac:spMkLst>
            <pc:docMk/>
            <pc:sldMk cId="2920450293" sldId="551"/>
            <ac:spMk id="3" creationId="{51D9238A-01EC-B28A-8BF5-4ECEBFA20007}"/>
          </ac:spMkLst>
        </pc:spChg>
      </pc:sldChg>
    </pc:docChg>
  </pc:docChgLst>
  <pc:docChgLst>
    <pc:chgData name="Wojciech MENDEL" userId="5d03c4192ba5da55" providerId="Windows Live" clId="Web-{98F6755F-54F9-442B-B25F-67B4B882462F}"/>
    <pc:docChg chg="modSld">
      <pc:chgData name="Wojciech MENDEL" userId="5d03c4192ba5da55" providerId="Windows Live" clId="Web-{98F6755F-54F9-442B-B25F-67B4B882462F}" dt="2023-02-11T11:37:02.137" v="13" actId="20577"/>
      <pc:docMkLst>
        <pc:docMk/>
      </pc:docMkLst>
      <pc:sldChg chg="modSp">
        <pc:chgData name="Wojciech MENDEL" userId="5d03c4192ba5da55" providerId="Windows Live" clId="Web-{98F6755F-54F9-442B-B25F-67B4B882462F}" dt="2023-02-11T11:37:02.137" v="13" actId="20577"/>
        <pc:sldMkLst>
          <pc:docMk/>
          <pc:sldMk cId="2901233423" sldId="354"/>
        </pc:sldMkLst>
        <pc:spChg chg="mod">
          <ac:chgData name="Wojciech MENDEL" userId="5d03c4192ba5da55" providerId="Windows Live" clId="Web-{98F6755F-54F9-442B-B25F-67B4B882462F}" dt="2023-02-11T11:37:02.137" v="13" actId="20577"/>
          <ac:spMkLst>
            <pc:docMk/>
            <pc:sldMk cId="2901233423" sldId="354"/>
            <ac:spMk id="3" creationId="{00000000-0000-0000-0000-000000000000}"/>
          </ac:spMkLst>
        </pc:spChg>
      </pc:sldChg>
    </pc:docChg>
  </pc:docChgLst>
  <pc:docChgLst>
    <pc:chgData name="Wojciech MENDEL" userId="5d03c4192ba5da55" providerId="Windows Live" clId="Web-{CF4EA917-D87E-405B-87EF-B04CEDBC2D2C}"/>
    <pc:docChg chg="modSld">
      <pc:chgData name="Wojciech MENDEL" userId="5d03c4192ba5da55" providerId="Windows Live" clId="Web-{CF4EA917-D87E-405B-87EF-B04CEDBC2D2C}" dt="2023-05-06T06:43:35.504" v="7" actId="20577"/>
      <pc:docMkLst>
        <pc:docMk/>
      </pc:docMkLst>
      <pc:sldChg chg="modSp">
        <pc:chgData name="Wojciech MENDEL" userId="5d03c4192ba5da55" providerId="Windows Live" clId="Web-{CF4EA917-D87E-405B-87EF-B04CEDBC2D2C}" dt="2023-05-06T06:43:35.504" v="7" actId="20577"/>
        <pc:sldMkLst>
          <pc:docMk/>
          <pc:sldMk cId="4151022316" sldId="570"/>
        </pc:sldMkLst>
        <pc:spChg chg="mod">
          <ac:chgData name="Wojciech MENDEL" userId="5d03c4192ba5da55" providerId="Windows Live" clId="Web-{CF4EA917-D87E-405B-87EF-B04CEDBC2D2C}" dt="2023-05-06T06:43:35.504" v="7" actId="20577"/>
          <ac:spMkLst>
            <pc:docMk/>
            <pc:sldMk cId="4151022316" sldId="570"/>
            <ac:spMk id="3" creationId="{C3A0BE95-AD38-5F5D-9B2C-205DB00B1E1C}"/>
          </ac:spMkLst>
        </pc:spChg>
      </pc:sldChg>
    </pc:docChg>
  </pc:docChgLst>
  <pc:docChgLst>
    <pc:chgData name="Wojciech MENDEL" userId="5d03c4192ba5da55" providerId="Windows Live" clId="Web-{DAF76CB6-60C9-4A0E-B13B-D726E5CC36A2}"/>
    <pc:docChg chg="addSld delSld modSld sldOrd">
      <pc:chgData name="Wojciech MENDEL" userId="5d03c4192ba5da55" providerId="Windows Live" clId="Web-{DAF76CB6-60C9-4A0E-B13B-D726E5CC36A2}" dt="2023-02-08T10:22:55.233" v="857" actId="20577"/>
      <pc:docMkLst>
        <pc:docMk/>
      </pc:docMkLst>
      <pc:sldChg chg="modSp addAnim delAnim modAnim">
        <pc:chgData name="Wojciech MENDEL" userId="5d03c4192ba5da55" providerId="Windows Live" clId="Web-{DAF76CB6-60C9-4A0E-B13B-D726E5CC36A2}" dt="2023-02-08T09:34:44.405" v="86" actId="20577"/>
        <pc:sldMkLst>
          <pc:docMk/>
          <pc:sldMk cId="4169076651" sldId="417"/>
        </pc:sldMkLst>
        <pc:spChg chg="mod">
          <ac:chgData name="Wojciech MENDEL" userId="5d03c4192ba5da55" providerId="Windows Live" clId="Web-{DAF76CB6-60C9-4A0E-B13B-D726E5CC36A2}" dt="2023-02-08T09:30:58.148" v="34" actId="20577"/>
          <ac:spMkLst>
            <pc:docMk/>
            <pc:sldMk cId="4169076651" sldId="417"/>
            <ac:spMk id="2" creationId="{A37F6E49-D473-848D-DE2F-5B4DCD52994C}"/>
          </ac:spMkLst>
        </pc:spChg>
        <pc:spChg chg="mod">
          <ac:chgData name="Wojciech MENDEL" userId="5d03c4192ba5da55" providerId="Windows Live" clId="Web-{DAF76CB6-60C9-4A0E-B13B-D726E5CC36A2}" dt="2023-02-08T09:34:44.405" v="86" actId="20577"/>
          <ac:spMkLst>
            <pc:docMk/>
            <pc:sldMk cId="4169076651" sldId="417"/>
            <ac:spMk id="3" creationId="{6A032BE0-4925-5B4B-CF36-FFE34F2F6267}"/>
          </ac:spMkLst>
        </pc:spChg>
      </pc:sldChg>
      <pc:sldChg chg="add">
        <pc:chgData name="Wojciech MENDEL" userId="5d03c4192ba5da55" providerId="Windows Live" clId="Web-{DAF76CB6-60C9-4A0E-B13B-D726E5CC36A2}" dt="2023-02-08T09:21:02.129" v="0"/>
        <pc:sldMkLst>
          <pc:docMk/>
          <pc:sldMk cId="1428698883" sldId="480"/>
        </pc:sldMkLst>
      </pc:sldChg>
      <pc:sldChg chg="add replId">
        <pc:chgData name="Wojciech MENDEL" userId="5d03c4192ba5da55" providerId="Windows Live" clId="Web-{DAF76CB6-60C9-4A0E-B13B-D726E5CC36A2}" dt="2023-02-08T09:34:36.186" v="84"/>
        <pc:sldMkLst>
          <pc:docMk/>
          <pc:sldMk cId="3343355305" sldId="481"/>
        </pc:sldMkLst>
      </pc:sldChg>
      <pc:sldChg chg="modSp add replId">
        <pc:chgData name="Wojciech MENDEL" userId="5d03c4192ba5da55" providerId="Windows Live" clId="Web-{DAF76CB6-60C9-4A0E-B13B-D726E5CC36A2}" dt="2023-02-08T09:34:49.968" v="87" actId="20577"/>
        <pc:sldMkLst>
          <pc:docMk/>
          <pc:sldMk cId="1467451945" sldId="482"/>
        </pc:sldMkLst>
        <pc:spChg chg="mod">
          <ac:chgData name="Wojciech MENDEL" userId="5d03c4192ba5da55" providerId="Windows Live" clId="Web-{DAF76CB6-60C9-4A0E-B13B-D726E5CC36A2}" dt="2023-02-08T09:34:49.968" v="87" actId="20577"/>
          <ac:spMkLst>
            <pc:docMk/>
            <pc:sldMk cId="1467451945" sldId="482"/>
            <ac:spMk id="3" creationId="{6A032BE0-4925-5B4B-CF36-FFE34F2F6267}"/>
          </ac:spMkLst>
        </pc:spChg>
      </pc:sldChg>
      <pc:sldChg chg="modSp new">
        <pc:chgData name="Wojciech MENDEL" userId="5d03c4192ba5da55" providerId="Windows Live" clId="Web-{DAF76CB6-60C9-4A0E-B13B-D726E5CC36A2}" dt="2023-02-08T10:19:36.274" v="839" actId="20577"/>
        <pc:sldMkLst>
          <pc:docMk/>
          <pc:sldMk cId="110210934" sldId="483"/>
        </pc:sldMkLst>
        <pc:spChg chg="mod">
          <ac:chgData name="Wojciech MENDEL" userId="5d03c4192ba5da55" providerId="Windows Live" clId="Web-{DAF76CB6-60C9-4A0E-B13B-D726E5CC36A2}" dt="2023-02-08T09:37:39.473" v="111" actId="20577"/>
          <ac:spMkLst>
            <pc:docMk/>
            <pc:sldMk cId="110210934" sldId="483"/>
            <ac:spMk id="2" creationId="{BDFE5805-66C3-8E5D-AF43-774F55122024}"/>
          </ac:spMkLst>
        </pc:spChg>
        <pc:spChg chg="mod">
          <ac:chgData name="Wojciech MENDEL" userId="5d03c4192ba5da55" providerId="Windows Live" clId="Web-{DAF76CB6-60C9-4A0E-B13B-D726E5CC36A2}" dt="2023-02-08T10:19:36.274" v="839" actId="20577"/>
          <ac:spMkLst>
            <pc:docMk/>
            <pc:sldMk cId="110210934" sldId="483"/>
            <ac:spMk id="3" creationId="{BE41E0D2-C08C-EC4E-6A81-37D0279DDAAA}"/>
          </ac:spMkLst>
        </pc:spChg>
      </pc:sldChg>
      <pc:sldChg chg="modSp new">
        <pc:chgData name="Wojciech MENDEL" userId="5d03c4192ba5da55" providerId="Windows Live" clId="Web-{DAF76CB6-60C9-4A0E-B13B-D726E5CC36A2}" dt="2023-02-08T10:02:40.288" v="349" actId="20577"/>
        <pc:sldMkLst>
          <pc:docMk/>
          <pc:sldMk cId="2328743217" sldId="484"/>
        </pc:sldMkLst>
        <pc:spChg chg="mod">
          <ac:chgData name="Wojciech MENDEL" userId="5d03c4192ba5da55" providerId="Windows Live" clId="Web-{DAF76CB6-60C9-4A0E-B13B-D726E5CC36A2}" dt="2023-02-08T10:01:04.613" v="339" actId="20577"/>
          <ac:spMkLst>
            <pc:docMk/>
            <pc:sldMk cId="2328743217" sldId="484"/>
            <ac:spMk id="2" creationId="{FA1C0B07-8236-1C55-3DE2-0B8C09B9EFEB}"/>
          </ac:spMkLst>
        </pc:spChg>
        <pc:spChg chg="mod">
          <ac:chgData name="Wojciech MENDEL" userId="5d03c4192ba5da55" providerId="Windows Live" clId="Web-{DAF76CB6-60C9-4A0E-B13B-D726E5CC36A2}" dt="2023-02-08T10:02:40.288" v="349" actId="20577"/>
          <ac:spMkLst>
            <pc:docMk/>
            <pc:sldMk cId="2328743217" sldId="484"/>
            <ac:spMk id="3" creationId="{1707B60A-3A16-F746-B0BB-6FA0FDE8F121}"/>
          </ac:spMkLst>
        </pc:spChg>
      </pc:sldChg>
      <pc:sldChg chg="add del">
        <pc:chgData name="Wojciech MENDEL" userId="5d03c4192ba5da55" providerId="Windows Live" clId="Web-{DAF76CB6-60C9-4A0E-B13B-D726E5CC36A2}" dt="2023-02-08T10:01:16.410" v="340"/>
        <pc:sldMkLst>
          <pc:docMk/>
          <pc:sldMk cId="2948057584" sldId="485"/>
        </pc:sldMkLst>
      </pc:sldChg>
      <pc:sldChg chg="add del">
        <pc:chgData name="Wojciech MENDEL" userId="5d03c4192ba5da55" providerId="Windows Live" clId="Web-{DAF76CB6-60C9-4A0E-B13B-D726E5CC36A2}" dt="2023-02-08T10:07:10.281" v="469"/>
        <pc:sldMkLst>
          <pc:docMk/>
          <pc:sldMk cId="1156556866" sldId="486"/>
        </pc:sldMkLst>
      </pc:sldChg>
      <pc:sldChg chg="modSp add del">
        <pc:chgData name="Wojciech MENDEL" userId="5d03c4192ba5da55" providerId="Windows Live" clId="Web-{DAF76CB6-60C9-4A0E-B13B-D726E5CC36A2}" dt="2023-02-08T10:07:12.906" v="470"/>
        <pc:sldMkLst>
          <pc:docMk/>
          <pc:sldMk cId="3156103438" sldId="487"/>
        </pc:sldMkLst>
        <pc:spChg chg="mod">
          <ac:chgData name="Wojciech MENDEL" userId="5d03c4192ba5da55" providerId="Windows Live" clId="Web-{DAF76CB6-60C9-4A0E-B13B-D726E5CC36A2}" dt="2023-02-08T10:04:14.072" v="370" actId="20577"/>
          <ac:spMkLst>
            <pc:docMk/>
            <pc:sldMk cId="3156103438" sldId="487"/>
            <ac:spMk id="3" creationId="{00000000-0000-0000-0000-000000000000}"/>
          </ac:spMkLst>
        </pc:spChg>
        <pc:spChg chg="mod">
          <ac:chgData name="Wojciech MENDEL" userId="5d03c4192ba5da55" providerId="Windows Live" clId="Web-{DAF76CB6-60C9-4A0E-B13B-D726E5CC36A2}" dt="2023-02-08T10:03:48.821" v="365" actId="14100"/>
          <ac:spMkLst>
            <pc:docMk/>
            <pc:sldMk cId="3156103438" sldId="487"/>
            <ac:spMk id="33793" creationId="{00000000-0000-0000-0000-000000000000}"/>
          </ac:spMkLst>
        </pc:spChg>
      </pc:sldChg>
      <pc:sldChg chg="modSp new ord">
        <pc:chgData name="Wojciech MENDEL" userId="5d03c4192ba5da55" providerId="Windows Live" clId="Web-{DAF76CB6-60C9-4A0E-B13B-D726E5CC36A2}" dt="2023-02-08T10:12:40.494" v="574" actId="20577"/>
        <pc:sldMkLst>
          <pc:docMk/>
          <pc:sldMk cId="2362290576" sldId="488"/>
        </pc:sldMkLst>
        <pc:spChg chg="mod">
          <ac:chgData name="Wojciech MENDEL" userId="5d03c4192ba5da55" providerId="Windows Live" clId="Web-{DAF76CB6-60C9-4A0E-B13B-D726E5CC36A2}" dt="2023-02-08T10:12:40.494" v="574" actId="20577"/>
          <ac:spMkLst>
            <pc:docMk/>
            <pc:sldMk cId="2362290576" sldId="488"/>
            <ac:spMk id="2" creationId="{6E009097-3B14-4115-E6BF-2A7DAE3F496A}"/>
          </ac:spMkLst>
        </pc:spChg>
        <pc:spChg chg="mod">
          <ac:chgData name="Wojciech MENDEL" userId="5d03c4192ba5da55" providerId="Windows Live" clId="Web-{DAF76CB6-60C9-4A0E-B13B-D726E5CC36A2}" dt="2023-02-08T09:49:59.404" v="187" actId="20577"/>
          <ac:spMkLst>
            <pc:docMk/>
            <pc:sldMk cId="2362290576" sldId="488"/>
            <ac:spMk id="3" creationId="{E98A1FF8-29BF-4900-3360-5905B6525A59}"/>
          </ac:spMkLst>
        </pc:spChg>
      </pc:sldChg>
      <pc:sldChg chg="modSp add">
        <pc:chgData name="Wojciech MENDEL" userId="5d03c4192ba5da55" providerId="Windows Live" clId="Web-{DAF76CB6-60C9-4A0E-B13B-D726E5CC36A2}" dt="2023-02-08T10:17:14.581" v="834"/>
        <pc:sldMkLst>
          <pc:docMk/>
          <pc:sldMk cId="3226959494" sldId="489"/>
        </pc:sldMkLst>
        <pc:spChg chg="mod">
          <ac:chgData name="Wojciech MENDEL" userId="5d03c4192ba5da55" providerId="Windows Live" clId="Web-{DAF76CB6-60C9-4A0E-B13B-D726E5CC36A2}" dt="2023-02-08T10:05:16.543" v="389" actId="20577"/>
          <ac:spMkLst>
            <pc:docMk/>
            <pc:sldMk cId="3226959494" sldId="489"/>
            <ac:spMk id="91138" creationId="{00000000-0000-0000-0000-000000000000}"/>
          </ac:spMkLst>
        </pc:spChg>
        <pc:graphicFrameChg chg="mod modGraphic">
          <ac:chgData name="Wojciech MENDEL" userId="5d03c4192ba5da55" providerId="Windows Live" clId="Web-{DAF76CB6-60C9-4A0E-B13B-D726E5CC36A2}" dt="2023-02-08T10:17:14.581" v="834"/>
          <ac:graphicFrameMkLst>
            <pc:docMk/>
            <pc:sldMk cId="3226959494" sldId="489"/>
            <ac:graphicFrameMk id="91139" creationId="{00000000-0000-0000-0000-000000000000}"/>
          </ac:graphicFrameMkLst>
        </pc:graphicFrameChg>
      </pc:sldChg>
      <pc:sldChg chg="add">
        <pc:chgData name="Wojciech MENDEL" userId="5d03c4192ba5da55" providerId="Windows Live" clId="Web-{DAF76CB6-60C9-4A0E-B13B-D726E5CC36A2}" dt="2023-02-08T10:08:37.987" v="485"/>
        <pc:sldMkLst>
          <pc:docMk/>
          <pc:sldMk cId="2003836511" sldId="490"/>
        </pc:sldMkLst>
      </pc:sldChg>
      <pc:sldChg chg="addSp delSp modSp add ord replId">
        <pc:chgData name="Wojciech MENDEL" userId="5d03c4192ba5da55" providerId="Windows Live" clId="Web-{DAF76CB6-60C9-4A0E-B13B-D726E5CC36A2}" dt="2023-02-08T10:21:42.559" v="843"/>
        <pc:sldMkLst>
          <pc:docMk/>
          <pc:sldMk cId="3135181580" sldId="491"/>
        </pc:sldMkLst>
        <pc:spChg chg="mod">
          <ac:chgData name="Wojciech MENDEL" userId="5d03c4192ba5da55" providerId="Windows Live" clId="Web-{DAF76CB6-60C9-4A0E-B13B-D726E5CC36A2}" dt="2023-02-08T10:19:16.554" v="838" actId="20577"/>
          <ac:spMkLst>
            <pc:docMk/>
            <pc:sldMk cId="3135181580" sldId="491"/>
            <ac:spMk id="3" creationId="{BE41E0D2-C08C-EC4E-6A81-37D0279DDAAA}"/>
          </ac:spMkLst>
        </pc:spChg>
        <pc:spChg chg="add del mod">
          <ac:chgData name="Wojciech MENDEL" userId="5d03c4192ba5da55" providerId="Windows Live" clId="Web-{DAF76CB6-60C9-4A0E-B13B-D726E5CC36A2}" dt="2023-02-08T10:21:42.559" v="843"/>
          <ac:spMkLst>
            <pc:docMk/>
            <pc:sldMk cId="3135181580" sldId="491"/>
            <ac:spMk id="4" creationId="{C4BB06F4-A0B0-585F-B90E-7D5A5B2BFD56}"/>
          </ac:spMkLst>
        </pc:spChg>
      </pc:sldChg>
      <pc:sldChg chg="modSp new">
        <pc:chgData name="Wojciech MENDEL" userId="5d03c4192ba5da55" providerId="Windows Live" clId="Web-{DAF76CB6-60C9-4A0E-B13B-D726E5CC36A2}" dt="2023-02-08T10:22:55.233" v="857" actId="20577"/>
        <pc:sldMkLst>
          <pc:docMk/>
          <pc:sldMk cId="1299505495" sldId="492"/>
        </pc:sldMkLst>
        <pc:spChg chg="mod">
          <ac:chgData name="Wojciech MENDEL" userId="5d03c4192ba5da55" providerId="Windows Live" clId="Web-{DAF76CB6-60C9-4A0E-B13B-D726E5CC36A2}" dt="2023-02-08T10:22:23.966" v="850" actId="20577"/>
          <ac:spMkLst>
            <pc:docMk/>
            <pc:sldMk cId="1299505495" sldId="492"/>
            <ac:spMk id="2" creationId="{032593C8-6065-519B-0F4F-A521FB0C4534}"/>
          </ac:spMkLst>
        </pc:spChg>
        <pc:spChg chg="mod">
          <ac:chgData name="Wojciech MENDEL" userId="5d03c4192ba5da55" providerId="Windows Live" clId="Web-{DAF76CB6-60C9-4A0E-B13B-D726E5CC36A2}" dt="2023-02-08T10:22:55.233" v="857" actId="20577"/>
          <ac:spMkLst>
            <pc:docMk/>
            <pc:sldMk cId="1299505495" sldId="492"/>
            <ac:spMk id="3" creationId="{2325ACDC-BBC1-23BE-2F30-89F2B61CF38B}"/>
          </ac:spMkLst>
        </pc:spChg>
      </pc:sldChg>
    </pc:docChg>
  </pc:docChgLst>
  <pc:docChgLst>
    <pc:chgData name="Wojciech MENDEL" userId="5d03c4192ba5da55" providerId="Windows Live" clId="Web-{F6A1AE8B-F307-4C98-A3EB-CB0C5D75C9A3}"/>
    <pc:docChg chg="delSld modSld">
      <pc:chgData name="Wojciech MENDEL" userId="5d03c4192ba5da55" providerId="Windows Live" clId="Web-{F6A1AE8B-F307-4C98-A3EB-CB0C5D75C9A3}" dt="2023-08-11T09:01:32.978" v="20" actId="20577"/>
      <pc:docMkLst>
        <pc:docMk/>
      </pc:docMkLst>
      <pc:sldChg chg="modSp">
        <pc:chgData name="Wojciech MENDEL" userId="5d03c4192ba5da55" providerId="Windows Live" clId="Web-{F6A1AE8B-F307-4C98-A3EB-CB0C5D75C9A3}" dt="2023-08-11T09:00:21.648" v="3" actId="20577"/>
        <pc:sldMkLst>
          <pc:docMk/>
          <pc:sldMk cId="3193140152" sldId="576"/>
        </pc:sldMkLst>
        <pc:spChg chg="mod">
          <ac:chgData name="Wojciech MENDEL" userId="5d03c4192ba5da55" providerId="Windows Live" clId="Web-{F6A1AE8B-F307-4C98-A3EB-CB0C5D75C9A3}" dt="2023-08-11T09:00:21.648" v="3" actId="20577"/>
          <ac:spMkLst>
            <pc:docMk/>
            <pc:sldMk cId="3193140152" sldId="576"/>
            <ac:spMk id="2" creationId="{CBBFB937-88AD-B038-BB4A-6ED5BD8E0FF6}"/>
          </ac:spMkLst>
        </pc:spChg>
      </pc:sldChg>
      <pc:sldChg chg="modSp del">
        <pc:chgData name="Wojciech MENDEL" userId="5d03c4192ba5da55" providerId="Windows Live" clId="Web-{F6A1AE8B-F307-4C98-A3EB-CB0C5D75C9A3}" dt="2023-08-11T09:01:17.009" v="19"/>
        <pc:sldMkLst>
          <pc:docMk/>
          <pc:sldMk cId="3696801883" sldId="577"/>
        </pc:sldMkLst>
        <pc:spChg chg="mod">
          <ac:chgData name="Wojciech MENDEL" userId="5d03c4192ba5da55" providerId="Windows Live" clId="Web-{F6A1AE8B-F307-4C98-A3EB-CB0C5D75C9A3}" dt="2023-08-11T09:00:53.367" v="17" actId="20577"/>
          <ac:spMkLst>
            <pc:docMk/>
            <pc:sldMk cId="3696801883" sldId="577"/>
            <ac:spMk id="2" creationId="{CBBFB937-88AD-B038-BB4A-6ED5BD8E0FF6}"/>
          </ac:spMkLst>
        </pc:spChg>
      </pc:sldChg>
      <pc:sldChg chg="modSp">
        <pc:chgData name="Wojciech MENDEL" userId="5d03c4192ba5da55" providerId="Windows Live" clId="Web-{F6A1AE8B-F307-4C98-A3EB-CB0C5D75C9A3}" dt="2023-08-11T09:01:10.571" v="18" actId="20577"/>
        <pc:sldMkLst>
          <pc:docMk/>
          <pc:sldMk cId="3757817828" sldId="578"/>
        </pc:sldMkLst>
        <pc:spChg chg="mod">
          <ac:chgData name="Wojciech MENDEL" userId="5d03c4192ba5da55" providerId="Windows Live" clId="Web-{F6A1AE8B-F307-4C98-A3EB-CB0C5D75C9A3}" dt="2023-08-11T09:01:10.571" v="18" actId="20577"/>
          <ac:spMkLst>
            <pc:docMk/>
            <pc:sldMk cId="3757817828" sldId="578"/>
            <ac:spMk id="2" creationId="{CBBFB937-88AD-B038-BB4A-6ED5BD8E0FF6}"/>
          </ac:spMkLst>
        </pc:spChg>
      </pc:sldChg>
      <pc:sldChg chg="modSp">
        <pc:chgData name="Wojciech MENDEL" userId="5d03c4192ba5da55" providerId="Windows Live" clId="Web-{F6A1AE8B-F307-4C98-A3EB-CB0C5D75C9A3}" dt="2023-08-11T09:01:32.978" v="20" actId="20577"/>
        <pc:sldMkLst>
          <pc:docMk/>
          <pc:sldMk cId="2555591465" sldId="602"/>
        </pc:sldMkLst>
        <pc:spChg chg="mod">
          <ac:chgData name="Wojciech MENDEL" userId="5d03c4192ba5da55" providerId="Windows Live" clId="Web-{F6A1AE8B-F307-4C98-A3EB-CB0C5D75C9A3}" dt="2023-08-11T09:01:32.978" v="20" actId="20577"/>
          <ac:spMkLst>
            <pc:docMk/>
            <pc:sldMk cId="2555591465" sldId="602"/>
            <ac:spMk id="2" creationId="{0CC61C54-9B15-35EF-E37F-CAFD1ACF241C}"/>
          </ac:spMkLst>
        </pc:spChg>
      </pc:sldChg>
    </pc:docChg>
  </pc:docChgLst>
  <pc:docChgLst>
    <pc:chgData name="Wojciech MENDEL" userId="5d03c4192ba5da55" providerId="LiveId" clId="{1BDAC426-A20A-40D2-A5B5-9B383528CF65}"/>
    <pc:docChg chg="undo redo custSel addSld delSld modSld sldOrd">
      <pc:chgData name="Wojciech MENDEL" userId="5d03c4192ba5da55" providerId="LiveId" clId="{1BDAC426-A20A-40D2-A5B5-9B383528CF65}" dt="2022-09-05T11:33:16.646" v="2510" actId="20577"/>
      <pc:docMkLst>
        <pc:docMk/>
      </pc:docMkLst>
      <pc:sldChg chg="modSp mod">
        <pc:chgData name="Wojciech MENDEL" userId="5d03c4192ba5da55" providerId="LiveId" clId="{1BDAC426-A20A-40D2-A5B5-9B383528CF65}" dt="2022-09-02T06:48:42.083" v="25" actId="20577"/>
        <pc:sldMkLst>
          <pc:docMk/>
          <pc:sldMk cId="3553489714" sldId="256"/>
        </pc:sldMkLst>
        <pc:spChg chg="mod">
          <ac:chgData name="Wojciech MENDEL" userId="5d03c4192ba5da55" providerId="LiveId" clId="{1BDAC426-A20A-40D2-A5B5-9B383528CF65}" dt="2022-09-02T06:48:32.082" v="10" actId="20577"/>
          <ac:spMkLst>
            <pc:docMk/>
            <pc:sldMk cId="3553489714" sldId="256"/>
            <ac:spMk id="4" creationId="{00000000-0000-0000-0000-000000000000}"/>
          </ac:spMkLst>
        </pc:spChg>
        <pc:spChg chg="mod">
          <ac:chgData name="Wojciech MENDEL" userId="5d03c4192ba5da55" providerId="LiveId" clId="{1BDAC426-A20A-40D2-A5B5-9B383528CF65}" dt="2022-09-02T06:48:42.083" v="25" actId="20577"/>
          <ac:spMkLst>
            <pc:docMk/>
            <pc:sldMk cId="3553489714" sldId="256"/>
            <ac:spMk id="6" creationId="{00000000-0000-0000-0000-000000000000}"/>
          </ac:spMkLst>
        </pc:spChg>
      </pc:sldChg>
      <pc:sldChg chg="add del">
        <pc:chgData name="Wojciech MENDEL" userId="5d03c4192ba5da55" providerId="LiveId" clId="{1BDAC426-A20A-40D2-A5B5-9B383528CF65}" dt="2022-09-02T09:27:33.786" v="962" actId="47"/>
        <pc:sldMkLst>
          <pc:docMk/>
          <pc:sldMk cId="2800710696" sldId="258"/>
        </pc:sldMkLst>
      </pc:sldChg>
      <pc:sldChg chg="addSp delSp modSp mod">
        <pc:chgData name="Wojciech MENDEL" userId="5d03c4192ba5da55" providerId="LiveId" clId="{1BDAC426-A20A-40D2-A5B5-9B383528CF65}" dt="2022-09-05T10:41:44.655" v="2357" actId="20577"/>
        <pc:sldMkLst>
          <pc:docMk/>
          <pc:sldMk cId="712492073" sldId="297"/>
        </pc:sldMkLst>
        <pc:spChg chg="add del mod">
          <ac:chgData name="Wojciech MENDEL" userId="5d03c4192ba5da55" providerId="LiveId" clId="{1BDAC426-A20A-40D2-A5B5-9B383528CF65}" dt="2022-09-02T07:52:37.858" v="247"/>
          <ac:spMkLst>
            <pc:docMk/>
            <pc:sldMk cId="712492073" sldId="297"/>
            <ac:spMk id="3" creationId="{E6800A3B-7D8C-A1CD-7F98-97ACD011105F}"/>
          </ac:spMkLst>
        </pc:spChg>
        <pc:spChg chg="add del">
          <ac:chgData name="Wojciech MENDEL" userId="5d03c4192ba5da55" providerId="LiveId" clId="{1BDAC426-A20A-40D2-A5B5-9B383528CF65}" dt="2022-09-02T07:52:48.211" v="253"/>
          <ac:spMkLst>
            <pc:docMk/>
            <pc:sldMk cId="712492073" sldId="297"/>
            <ac:spMk id="5" creationId="{7B8C4A85-B5E9-88F8-0022-BA5C1B624C2C}"/>
          </ac:spMkLst>
        </pc:spChg>
        <pc:spChg chg="add del mod">
          <ac:chgData name="Wojciech MENDEL" userId="5d03c4192ba5da55" providerId="LiveId" clId="{1BDAC426-A20A-40D2-A5B5-9B383528CF65}" dt="2022-09-05T10:41:44.655" v="2357" actId="20577"/>
          <ac:spMkLst>
            <pc:docMk/>
            <pc:sldMk cId="712492073" sldId="297"/>
            <ac:spMk id="33794" creationId="{00000000-0000-0000-0000-000000000000}"/>
          </ac:spMkLst>
        </pc:spChg>
        <pc:graphicFrameChg chg="add del mod">
          <ac:chgData name="Wojciech MENDEL" userId="5d03c4192ba5da55" providerId="LiveId" clId="{1BDAC426-A20A-40D2-A5B5-9B383528CF65}" dt="2022-09-02T07:52:37.858" v="247"/>
          <ac:graphicFrameMkLst>
            <pc:docMk/>
            <pc:sldMk cId="712492073" sldId="297"/>
            <ac:graphicFrameMk id="2" creationId="{69526EC8-4E6F-9784-D7C6-49EF2CF85E08}"/>
          </ac:graphicFrameMkLst>
        </pc:graphicFrameChg>
        <pc:graphicFrameChg chg="add del mod">
          <ac:chgData name="Wojciech MENDEL" userId="5d03c4192ba5da55" providerId="LiveId" clId="{1BDAC426-A20A-40D2-A5B5-9B383528CF65}" dt="2022-09-02T07:52:48.211" v="253"/>
          <ac:graphicFrameMkLst>
            <pc:docMk/>
            <pc:sldMk cId="712492073" sldId="297"/>
            <ac:graphicFrameMk id="4" creationId="{84A675B1-B02C-F613-3DE5-C4E458F2D1D2}"/>
          </ac:graphicFrameMkLst>
        </pc:graphicFrameChg>
      </pc:sldChg>
      <pc:sldChg chg="del">
        <pc:chgData name="Wojciech MENDEL" userId="5d03c4192ba5da55" providerId="LiveId" clId="{1BDAC426-A20A-40D2-A5B5-9B383528CF65}" dt="2022-09-02T07:53:43.193" v="268" actId="47"/>
        <pc:sldMkLst>
          <pc:docMk/>
          <pc:sldMk cId="833892778" sldId="298"/>
        </pc:sldMkLst>
      </pc:sldChg>
      <pc:sldChg chg="addSp delSp modSp mod">
        <pc:chgData name="Wojciech MENDEL" userId="5d03c4192ba5da55" providerId="LiveId" clId="{1BDAC426-A20A-40D2-A5B5-9B383528CF65}" dt="2022-09-02T07:50:39.294" v="238" actId="1076"/>
        <pc:sldMkLst>
          <pc:docMk/>
          <pc:sldMk cId="2647674558" sldId="320"/>
        </pc:sldMkLst>
        <pc:spChg chg="mod">
          <ac:chgData name="Wojciech MENDEL" userId="5d03c4192ba5da55" providerId="LiveId" clId="{1BDAC426-A20A-40D2-A5B5-9B383528CF65}" dt="2022-09-02T06:56:51.334" v="175" actId="20577"/>
          <ac:spMkLst>
            <pc:docMk/>
            <pc:sldMk cId="2647674558" sldId="320"/>
            <ac:spMk id="2" creationId="{9D6A748D-BEEC-43A4-BFF3-B31C0275A5D9}"/>
          </ac:spMkLst>
        </pc:spChg>
        <pc:spChg chg="del">
          <ac:chgData name="Wojciech MENDEL" userId="5d03c4192ba5da55" providerId="LiveId" clId="{1BDAC426-A20A-40D2-A5B5-9B383528CF65}" dt="2022-09-02T06:57:02.501" v="176" actId="478"/>
          <ac:spMkLst>
            <pc:docMk/>
            <pc:sldMk cId="2647674558" sldId="320"/>
            <ac:spMk id="3" creationId="{F7B487F1-E1DB-400E-9160-AEF2489FE9FC}"/>
          </ac:spMkLst>
        </pc:spChg>
        <pc:spChg chg="add mod">
          <ac:chgData name="Wojciech MENDEL" userId="5d03c4192ba5da55" providerId="LiveId" clId="{1BDAC426-A20A-40D2-A5B5-9B383528CF65}" dt="2022-09-02T07:50:39.294" v="238" actId="1076"/>
          <ac:spMkLst>
            <pc:docMk/>
            <pc:sldMk cId="2647674558" sldId="320"/>
            <ac:spMk id="5" creationId="{914C88B6-B330-2D34-1661-F1CEF3FA8E0A}"/>
          </ac:spMkLst>
        </pc:spChg>
        <pc:graphicFrameChg chg="mod">
          <ac:chgData name="Wojciech MENDEL" userId="5d03c4192ba5da55" providerId="LiveId" clId="{1BDAC426-A20A-40D2-A5B5-9B383528CF65}" dt="2022-09-02T06:55:30.373" v="170" actId="20577"/>
          <ac:graphicFrameMkLst>
            <pc:docMk/>
            <pc:sldMk cId="2647674558" sldId="320"/>
            <ac:graphicFrameMk id="4" creationId="{AED04DAF-1E3F-4397-8834-E64118E9B2CD}"/>
          </ac:graphicFrameMkLst>
        </pc:graphicFrameChg>
      </pc:sldChg>
      <pc:sldChg chg="del">
        <pc:chgData name="Wojciech MENDEL" userId="5d03c4192ba5da55" providerId="LiveId" clId="{1BDAC426-A20A-40D2-A5B5-9B383528CF65}" dt="2022-09-02T09:27:11.722" v="928" actId="47"/>
        <pc:sldMkLst>
          <pc:docMk/>
          <pc:sldMk cId="3296890755" sldId="351"/>
        </pc:sldMkLst>
      </pc:sldChg>
      <pc:sldChg chg="modSp mod modNotesTx">
        <pc:chgData name="Wojciech MENDEL" userId="5d03c4192ba5da55" providerId="LiveId" clId="{1BDAC426-A20A-40D2-A5B5-9B383528CF65}" dt="2022-09-02T09:25:05.190" v="922" actId="20577"/>
        <pc:sldMkLst>
          <pc:docMk/>
          <pc:sldMk cId="2733417222" sldId="353"/>
        </pc:sldMkLst>
        <pc:spChg chg="mod">
          <ac:chgData name="Wojciech MENDEL" userId="5d03c4192ba5da55" providerId="LiveId" clId="{1BDAC426-A20A-40D2-A5B5-9B383528CF65}" dt="2022-09-02T09:25:05.190" v="922" actId="20577"/>
          <ac:spMkLst>
            <pc:docMk/>
            <pc:sldMk cId="2733417222" sldId="353"/>
            <ac:spMk id="3" creationId="{00000000-0000-0000-0000-000000000000}"/>
          </ac:spMkLst>
        </pc:spChg>
      </pc:sldChg>
      <pc:sldChg chg="modSp mod">
        <pc:chgData name="Wojciech MENDEL" userId="5d03c4192ba5da55" providerId="LiveId" clId="{1BDAC426-A20A-40D2-A5B5-9B383528CF65}" dt="2022-09-02T09:26:34.394" v="927" actId="20577"/>
        <pc:sldMkLst>
          <pc:docMk/>
          <pc:sldMk cId="2901233423" sldId="354"/>
        </pc:sldMkLst>
        <pc:spChg chg="mod">
          <ac:chgData name="Wojciech MENDEL" userId="5d03c4192ba5da55" providerId="LiveId" clId="{1BDAC426-A20A-40D2-A5B5-9B383528CF65}" dt="2022-09-02T09:26:34.394" v="927" actId="20577"/>
          <ac:spMkLst>
            <pc:docMk/>
            <pc:sldMk cId="2901233423" sldId="354"/>
            <ac:spMk id="2" creationId="{00000000-0000-0000-0000-000000000000}"/>
          </ac:spMkLst>
        </pc:spChg>
        <pc:spChg chg="mod">
          <ac:chgData name="Wojciech MENDEL" userId="5d03c4192ba5da55" providerId="LiveId" clId="{1BDAC426-A20A-40D2-A5B5-9B383528CF65}" dt="2022-09-02T09:22:37.857" v="841" actId="20577"/>
          <ac:spMkLst>
            <pc:docMk/>
            <pc:sldMk cId="2901233423" sldId="354"/>
            <ac:spMk id="3" creationId="{00000000-0000-0000-0000-000000000000}"/>
          </ac:spMkLst>
        </pc:spChg>
      </pc:sldChg>
      <pc:sldChg chg="modSp mod">
        <pc:chgData name="Wojciech MENDEL" userId="5d03c4192ba5da55" providerId="LiveId" clId="{1BDAC426-A20A-40D2-A5B5-9B383528CF65}" dt="2022-09-02T09:23:08.599" v="844" actId="113"/>
        <pc:sldMkLst>
          <pc:docMk/>
          <pc:sldMk cId="1139237357" sldId="355"/>
        </pc:sldMkLst>
        <pc:spChg chg="mod">
          <ac:chgData name="Wojciech MENDEL" userId="5d03c4192ba5da55" providerId="LiveId" clId="{1BDAC426-A20A-40D2-A5B5-9B383528CF65}" dt="2022-09-02T09:23:08.599" v="844" actId="113"/>
          <ac:spMkLst>
            <pc:docMk/>
            <pc:sldMk cId="1139237357" sldId="355"/>
            <ac:spMk id="4" creationId="{7D6342E2-CD8C-47EB-8F62-32A64E8D64D8}"/>
          </ac:spMkLst>
        </pc:spChg>
      </pc:sldChg>
      <pc:sldChg chg="del">
        <pc:chgData name="Wojciech MENDEL" userId="5d03c4192ba5da55" providerId="LiveId" clId="{1BDAC426-A20A-40D2-A5B5-9B383528CF65}" dt="2022-09-02T09:27:28.552" v="960" actId="47"/>
        <pc:sldMkLst>
          <pc:docMk/>
          <pc:sldMk cId="1650761470" sldId="356"/>
        </pc:sldMkLst>
      </pc:sldChg>
      <pc:sldChg chg="del">
        <pc:chgData name="Wojciech MENDEL" userId="5d03c4192ba5da55" providerId="LiveId" clId="{1BDAC426-A20A-40D2-A5B5-9B383528CF65}" dt="2022-09-02T09:27:25.866" v="952" actId="47"/>
        <pc:sldMkLst>
          <pc:docMk/>
          <pc:sldMk cId="2199354285" sldId="358"/>
        </pc:sldMkLst>
      </pc:sldChg>
      <pc:sldChg chg="del">
        <pc:chgData name="Wojciech MENDEL" userId="5d03c4192ba5da55" providerId="LiveId" clId="{1BDAC426-A20A-40D2-A5B5-9B383528CF65}" dt="2022-09-02T09:27:27.510" v="957" actId="47"/>
        <pc:sldMkLst>
          <pc:docMk/>
          <pc:sldMk cId="3835819527" sldId="359"/>
        </pc:sldMkLst>
      </pc:sldChg>
      <pc:sldChg chg="addSp delSp modSp mod">
        <pc:chgData name="Wojciech MENDEL" userId="5d03c4192ba5da55" providerId="LiveId" clId="{1BDAC426-A20A-40D2-A5B5-9B383528CF65}" dt="2022-09-02T07:49:36.719" v="236"/>
        <pc:sldMkLst>
          <pc:docMk/>
          <pc:sldMk cId="4284018496" sldId="371"/>
        </pc:sldMkLst>
        <pc:spChg chg="mod">
          <ac:chgData name="Wojciech MENDEL" userId="5d03c4192ba5da55" providerId="LiveId" clId="{1BDAC426-A20A-40D2-A5B5-9B383528CF65}" dt="2022-09-02T07:47:51.499" v="211" actId="20577"/>
          <ac:spMkLst>
            <pc:docMk/>
            <pc:sldMk cId="4284018496" sldId="371"/>
            <ac:spMk id="2" creationId="{89B181D4-D8D7-4F2B-B49B-8702B8E3943B}"/>
          </ac:spMkLst>
        </pc:spChg>
        <pc:spChg chg="mod">
          <ac:chgData name="Wojciech MENDEL" userId="5d03c4192ba5da55" providerId="LiveId" clId="{1BDAC426-A20A-40D2-A5B5-9B383528CF65}" dt="2022-09-02T07:49:36.719" v="236"/>
          <ac:spMkLst>
            <pc:docMk/>
            <pc:sldMk cId="4284018496" sldId="371"/>
            <ac:spMk id="3" creationId="{E79E8FEF-3280-4952-8D58-EA7323A4576F}"/>
          </ac:spMkLst>
        </pc:spChg>
        <pc:graphicFrameChg chg="add del mod">
          <ac:chgData name="Wojciech MENDEL" userId="5d03c4192ba5da55" providerId="LiveId" clId="{1BDAC426-A20A-40D2-A5B5-9B383528CF65}" dt="2022-09-02T07:48:18.834" v="213"/>
          <ac:graphicFrameMkLst>
            <pc:docMk/>
            <pc:sldMk cId="4284018496" sldId="371"/>
            <ac:graphicFrameMk id="4" creationId="{E58CDB6F-860A-42A1-E81E-5122F7481A76}"/>
          </ac:graphicFrameMkLst>
        </pc:graphicFrameChg>
        <pc:graphicFrameChg chg="add del mod">
          <ac:chgData name="Wojciech MENDEL" userId="5d03c4192ba5da55" providerId="LiveId" clId="{1BDAC426-A20A-40D2-A5B5-9B383528CF65}" dt="2022-09-02T07:48:32.343" v="218"/>
          <ac:graphicFrameMkLst>
            <pc:docMk/>
            <pc:sldMk cId="4284018496" sldId="371"/>
            <ac:graphicFrameMk id="5" creationId="{1710A16D-4494-BAAB-8B3F-77B04678A15E}"/>
          </ac:graphicFrameMkLst>
        </pc:graphicFrameChg>
      </pc:sldChg>
      <pc:sldChg chg="del">
        <pc:chgData name="Wojciech MENDEL" userId="5d03c4192ba5da55" providerId="LiveId" clId="{1BDAC426-A20A-40D2-A5B5-9B383528CF65}" dt="2022-09-02T09:27:28.227" v="959" actId="47"/>
        <pc:sldMkLst>
          <pc:docMk/>
          <pc:sldMk cId="3681569741" sldId="375"/>
        </pc:sldMkLst>
      </pc:sldChg>
      <pc:sldChg chg="del">
        <pc:chgData name="Wojciech MENDEL" userId="5d03c4192ba5da55" providerId="LiveId" clId="{1BDAC426-A20A-40D2-A5B5-9B383528CF65}" dt="2022-09-02T09:27:25.194" v="950" actId="47"/>
        <pc:sldMkLst>
          <pc:docMk/>
          <pc:sldMk cId="2527793730" sldId="376"/>
        </pc:sldMkLst>
      </pc:sldChg>
      <pc:sldChg chg="del">
        <pc:chgData name="Wojciech MENDEL" userId="5d03c4192ba5da55" providerId="LiveId" clId="{1BDAC426-A20A-40D2-A5B5-9B383528CF65}" dt="2022-09-02T09:27:25.518" v="951" actId="47"/>
        <pc:sldMkLst>
          <pc:docMk/>
          <pc:sldMk cId="165700271" sldId="377"/>
        </pc:sldMkLst>
      </pc:sldChg>
      <pc:sldChg chg="del">
        <pc:chgData name="Wojciech MENDEL" userId="5d03c4192ba5da55" providerId="LiveId" clId="{1BDAC426-A20A-40D2-A5B5-9B383528CF65}" dt="2022-09-02T09:27:14.992" v="929" actId="47"/>
        <pc:sldMkLst>
          <pc:docMk/>
          <pc:sldMk cId="1059416074" sldId="378"/>
        </pc:sldMkLst>
      </pc:sldChg>
      <pc:sldChg chg="del">
        <pc:chgData name="Wojciech MENDEL" userId="5d03c4192ba5da55" providerId="LiveId" clId="{1BDAC426-A20A-40D2-A5B5-9B383528CF65}" dt="2022-09-02T09:27:27.812" v="958" actId="47"/>
        <pc:sldMkLst>
          <pc:docMk/>
          <pc:sldMk cId="2755213934" sldId="379"/>
        </pc:sldMkLst>
      </pc:sldChg>
      <pc:sldChg chg="del">
        <pc:chgData name="Wojciech MENDEL" userId="5d03c4192ba5da55" providerId="LiveId" clId="{1BDAC426-A20A-40D2-A5B5-9B383528CF65}" dt="2022-09-02T09:27:17.517" v="932" actId="47"/>
        <pc:sldMkLst>
          <pc:docMk/>
          <pc:sldMk cId="868840311" sldId="382"/>
        </pc:sldMkLst>
      </pc:sldChg>
      <pc:sldChg chg="del">
        <pc:chgData name="Wojciech MENDEL" userId="5d03c4192ba5da55" providerId="LiveId" clId="{1BDAC426-A20A-40D2-A5B5-9B383528CF65}" dt="2022-09-02T07:51:06.055" v="239" actId="47"/>
        <pc:sldMkLst>
          <pc:docMk/>
          <pc:sldMk cId="3847566387" sldId="383"/>
        </pc:sldMkLst>
      </pc:sldChg>
      <pc:sldChg chg="del">
        <pc:chgData name="Wojciech MENDEL" userId="5d03c4192ba5da55" providerId="LiveId" clId="{1BDAC426-A20A-40D2-A5B5-9B383528CF65}" dt="2022-09-02T07:54:21.608" v="270" actId="47"/>
        <pc:sldMkLst>
          <pc:docMk/>
          <pc:sldMk cId="2389779882" sldId="384"/>
        </pc:sldMkLst>
      </pc:sldChg>
      <pc:sldChg chg="del">
        <pc:chgData name="Wojciech MENDEL" userId="5d03c4192ba5da55" providerId="LiveId" clId="{1BDAC426-A20A-40D2-A5B5-9B383528CF65}" dt="2022-09-02T09:27:17.107" v="931" actId="47"/>
        <pc:sldMkLst>
          <pc:docMk/>
          <pc:sldMk cId="3859280440" sldId="385"/>
        </pc:sldMkLst>
      </pc:sldChg>
      <pc:sldChg chg="del">
        <pc:chgData name="Wojciech MENDEL" userId="5d03c4192ba5da55" providerId="LiveId" clId="{1BDAC426-A20A-40D2-A5B5-9B383528CF65}" dt="2022-09-02T07:52:55.847" v="256" actId="47"/>
        <pc:sldMkLst>
          <pc:docMk/>
          <pc:sldMk cId="2697557867" sldId="386"/>
        </pc:sldMkLst>
      </pc:sldChg>
      <pc:sldChg chg="addSp delSp modSp mod">
        <pc:chgData name="Wojciech MENDEL" userId="5d03c4192ba5da55" providerId="LiveId" clId="{1BDAC426-A20A-40D2-A5B5-9B383528CF65}" dt="2022-09-02T09:26:09.732" v="925" actId="255"/>
        <pc:sldMkLst>
          <pc:docMk/>
          <pc:sldMk cId="3458222027" sldId="387"/>
        </pc:sldMkLst>
        <pc:spChg chg="mod">
          <ac:chgData name="Wojciech MENDEL" userId="5d03c4192ba5da55" providerId="LiveId" clId="{1BDAC426-A20A-40D2-A5B5-9B383528CF65}" dt="2022-09-02T09:26:09.732" v="925" actId="255"/>
          <ac:spMkLst>
            <pc:docMk/>
            <pc:sldMk cId="3458222027" sldId="387"/>
            <ac:spMk id="2" creationId="{1F187E36-21FF-4887-8491-991C0EA954B2}"/>
          </ac:spMkLst>
        </pc:spChg>
        <pc:spChg chg="add del mod">
          <ac:chgData name="Wojciech MENDEL" userId="5d03c4192ba5da55" providerId="LiveId" clId="{1BDAC426-A20A-40D2-A5B5-9B383528CF65}" dt="2022-09-02T09:26:02.605" v="924" actId="255"/>
          <ac:spMkLst>
            <pc:docMk/>
            <pc:sldMk cId="3458222027" sldId="387"/>
            <ac:spMk id="3" creationId="{053E4EE4-23EB-4B54-B911-7F80A8DFDD93}"/>
          </ac:spMkLst>
        </pc:spChg>
        <pc:spChg chg="add del">
          <ac:chgData name="Wojciech MENDEL" userId="5d03c4192ba5da55" providerId="LiveId" clId="{1BDAC426-A20A-40D2-A5B5-9B383528CF65}" dt="2022-09-02T07:53:27.690" v="265"/>
          <ac:spMkLst>
            <pc:docMk/>
            <pc:sldMk cId="3458222027" sldId="387"/>
            <ac:spMk id="5" creationId="{ACFF0EA0-A251-FA7A-E5AA-306ACE68BB09}"/>
          </ac:spMkLst>
        </pc:spChg>
        <pc:graphicFrameChg chg="add del mod">
          <ac:chgData name="Wojciech MENDEL" userId="5d03c4192ba5da55" providerId="LiveId" clId="{1BDAC426-A20A-40D2-A5B5-9B383528CF65}" dt="2022-09-02T07:53:27.690" v="265"/>
          <ac:graphicFrameMkLst>
            <pc:docMk/>
            <pc:sldMk cId="3458222027" sldId="387"/>
            <ac:graphicFrameMk id="4" creationId="{D5F2E113-4629-C8D9-6574-95D11FD602B3}"/>
          </ac:graphicFrameMkLst>
        </pc:graphicFrameChg>
      </pc:sldChg>
      <pc:sldChg chg="del">
        <pc:chgData name="Wojciech MENDEL" userId="5d03c4192ba5da55" providerId="LiveId" clId="{1BDAC426-A20A-40D2-A5B5-9B383528CF65}" dt="2022-09-02T09:27:18.177" v="933" actId="47"/>
        <pc:sldMkLst>
          <pc:docMk/>
          <pc:sldMk cId="1573187043" sldId="388"/>
        </pc:sldMkLst>
      </pc:sldChg>
      <pc:sldChg chg="del">
        <pc:chgData name="Wojciech MENDEL" userId="5d03c4192ba5da55" providerId="LiveId" clId="{1BDAC426-A20A-40D2-A5B5-9B383528CF65}" dt="2022-09-02T09:27:24.203" v="948" actId="47"/>
        <pc:sldMkLst>
          <pc:docMk/>
          <pc:sldMk cId="251788147" sldId="389"/>
        </pc:sldMkLst>
      </pc:sldChg>
      <pc:sldChg chg="del">
        <pc:chgData name="Wojciech MENDEL" userId="5d03c4192ba5da55" providerId="LiveId" clId="{1BDAC426-A20A-40D2-A5B5-9B383528CF65}" dt="2022-09-02T09:27:18.785" v="934" actId="47"/>
        <pc:sldMkLst>
          <pc:docMk/>
          <pc:sldMk cId="1741801956" sldId="390"/>
        </pc:sldMkLst>
      </pc:sldChg>
      <pc:sldChg chg="del">
        <pc:chgData name="Wojciech MENDEL" userId="5d03c4192ba5da55" providerId="LiveId" clId="{1BDAC426-A20A-40D2-A5B5-9B383528CF65}" dt="2022-09-02T09:27:24.813" v="949" actId="47"/>
        <pc:sldMkLst>
          <pc:docMk/>
          <pc:sldMk cId="3621138686" sldId="391"/>
        </pc:sldMkLst>
      </pc:sldChg>
      <pc:sldChg chg="del">
        <pc:chgData name="Wojciech MENDEL" userId="5d03c4192ba5da55" providerId="LiveId" clId="{1BDAC426-A20A-40D2-A5B5-9B383528CF65}" dt="2022-09-02T09:27:19.251" v="935" actId="47"/>
        <pc:sldMkLst>
          <pc:docMk/>
          <pc:sldMk cId="1205242266" sldId="392"/>
        </pc:sldMkLst>
      </pc:sldChg>
      <pc:sldChg chg="del">
        <pc:chgData name="Wojciech MENDEL" userId="5d03c4192ba5da55" providerId="LiveId" clId="{1BDAC426-A20A-40D2-A5B5-9B383528CF65}" dt="2022-09-02T09:27:19.699" v="936" actId="47"/>
        <pc:sldMkLst>
          <pc:docMk/>
          <pc:sldMk cId="3271817939" sldId="393"/>
        </pc:sldMkLst>
      </pc:sldChg>
      <pc:sldChg chg="del">
        <pc:chgData name="Wojciech MENDEL" userId="5d03c4192ba5da55" providerId="LiveId" clId="{1BDAC426-A20A-40D2-A5B5-9B383528CF65}" dt="2022-09-02T09:27:22.863" v="945" actId="47"/>
        <pc:sldMkLst>
          <pc:docMk/>
          <pc:sldMk cId="4229378406" sldId="394"/>
        </pc:sldMkLst>
      </pc:sldChg>
      <pc:sldChg chg="del">
        <pc:chgData name="Wojciech MENDEL" userId="5d03c4192ba5da55" providerId="LiveId" clId="{1BDAC426-A20A-40D2-A5B5-9B383528CF65}" dt="2022-09-02T09:27:21.177" v="940" actId="47"/>
        <pc:sldMkLst>
          <pc:docMk/>
          <pc:sldMk cId="687695344" sldId="395"/>
        </pc:sldMkLst>
      </pc:sldChg>
      <pc:sldChg chg="del">
        <pc:chgData name="Wojciech MENDEL" userId="5d03c4192ba5da55" providerId="LiveId" clId="{1BDAC426-A20A-40D2-A5B5-9B383528CF65}" dt="2022-09-02T09:27:21.516" v="941" actId="47"/>
        <pc:sldMkLst>
          <pc:docMk/>
          <pc:sldMk cId="3844646912" sldId="397"/>
        </pc:sldMkLst>
      </pc:sldChg>
      <pc:sldChg chg="del">
        <pc:chgData name="Wojciech MENDEL" userId="5d03c4192ba5da55" providerId="LiveId" clId="{1BDAC426-A20A-40D2-A5B5-9B383528CF65}" dt="2022-09-02T09:27:21.851" v="942" actId="47"/>
        <pc:sldMkLst>
          <pc:docMk/>
          <pc:sldMk cId="1553259376" sldId="398"/>
        </pc:sldMkLst>
      </pc:sldChg>
      <pc:sldChg chg="del">
        <pc:chgData name="Wojciech MENDEL" userId="5d03c4192ba5da55" providerId="LiveId" clId="{1BDAC426-A20A-40D2-A5B5-9B383528CF65}" dt="2022-09-02T09:27:22.194" v="943" actId="47"/>
        <pc:sldMkLst>
          <pc:docMk/>
          <pc:sldMk cId="64996210" sldId="399"/>
        </pc:sldMkLst>
      </pc:sldChg>
      <pc:sldChg chg="del">
        <pc:chgData name="Wojciech MENDEL" userId="5d03c4192ba5da55" providerId="LiveId" clId="{1BDAC426-A20A-40D2-A5B5-9B383528CF65}" dt="2022-09-02T09:27:22.535" v="944" actId="47"/>
        <pc:sldMkLst>
          <pc:docMk/>
          <pc:sldMk cId="1777774581" sldId="400"/>
        </pc:sldMkLst>
      </pc:sldChg>
      <pc:sldChg chg="del">
        <pc:chgData name="Wojciech MENDEL" userId="5d03c4192ba5da55" providerId="LiveId" clId="{1BDAC426-A20A-40D2-A5B5-9B383528CF65}" dt="2022-09-02T09:27:23.838" v="947" actId="47"/>
        <pc:sldMkLst>
          <pc:docMk/>
          <pc:sldMk cId="3203000269" sldId="401"/>
        </pc:sldMkLst>
      </pc:sldChg>
      <pc:sldChg chg="del">
        <pc:chgData name="Wojciech MENDEL" userId="5d03c4192ba5da55" providerId="LiveId" clId="{1BDAC426-A20A-40D2-A5B5-9B383528CF65}" dt="2022-09-02T09:27:20.457" v="938" actId="47"/>
        <pc:sldMkLst>
          <pc:docMk/>
          <pc:sldMk cId="2930206434" sldId="402"/>
        </pc:sldMkLst>
      </pc:sldChg>
      <pc:sldChg chg="del">
        <pc:chgData name="Wojciech MENDEL" userId="5d03c4192ba5da55" providerId="LiveId" clId="{1BDAC426-A20A-40D2-A5B5-9B383528CF65}" dt="2022-09-02T09:27:20.078" v="937" actId="47"/>
        <pc:sldMkLst>
          <pc:docMk/>
          <pc:sldMk cId="2195085684" sldId="403"/>
        </pc:sldMkLst>
      </pc:sldChg>
      <pc:sldChg chg="del">
        <pc:chgData name="Wojciech MENDEL" userId="5d03c4192ba5da55" providerId="LiveId" clId="{1BDAC426-A20A-40D2-A5B5-9B383528CF65}" dt="2022-09-02T09:27:20.843" v="939" actId="47"/>
        <pc:sldMkLst>
          <pc:docMk/>
          <pc:sldMk cId="574630001" sldId="404"/>
        </pc:sldMkLst>
      </pc:sldChg>
      <pc:sldChg chg="del">
        <pc:chgData name="Wojciech MENDEL" userId="5d03c4192ba5da55" providerId="LiveId" clId="{1BDAC426-A20A-40D2-A5B5-9B383528CF65}" dt="2022-09-02T09:27:26.201" v="953" actId="47"/>
        <pc:sldMkLst>
          <pc:docMk/>
          <pc:sldMk cId="931462825" sldId="406"/>
        </pc:sldMkLst>
      </pc:sldChg>
      <pc:sldChg chg="del">
        <pc:chgData name="Wojciech MENDEL" userId="5d03c4192ba5da55" providerId="LiveId" clId="{1BDAC426-A20A-40D2-A5B5-9B383528CF65}" dt="2022-09-02T09:27:26.556" v="954" actId="47"/>
        <pc:sldMkLst>
          <pc:docMk/>
          <pc:sldMk cId="3964344099" sldId="407"/>
        </pc:sldMkLst>
      </pc:sldChg>
      <pc:sldChg chg="del">
        <pc:chgData name="Wojciech MENDEL" userId="5d03c4192ba5da55" providerId="LiveId" clId="{1BDAC426-A20A-40D2-A5B5-9B383528CF65}" dt="2022-09-02T09:27:26.878" v="955" actId="47"/>
        <pc:sldMkLst>
          <pc:docMk/>
          <pc:sldMk cId="1968160017" sldId="408"/>
        </pc:sldMkLst>
      </pc:sldChg>
      <pc:sldChg chg="del">
        <pc:chgData name="Wojciech MENDEL" userId="5d03c4192ba5da55" providerId="LiveId" clId="{1BDAC426-A20A-40D2-A5B5-9B383528CF65}" dt="2022-09-02T09:27:27.196" v="956" actId="47"/>
        <pc:sldMkLst>
          <pc:docMk/>
          <pc:sldMk cId="2460274361" sldId="409"/>
        </pc:sldMkLst>
      </pc:sldChg>
      <pc:sldChg chg="del">
        <pc:chgData name="Wojciech MENDEL" userId="5d03c4192ba5da55" providerId="LiveId" clId="{1BDAC426-A20A-40D2-A5B5-9B383528CF65}" dt="2022-09-02T09:27:15.825" v="930" actId="47"/>
        <pc:sldMkLst>
          <pc:docMk/>
          <pc:sldMk cId="653366475" sldId="410"/>
        </pc:sldMkLst>
      </pc:sldChg>
      <pc:sldChg chg="del">
        <pc:chgData name="Wojciech MENDEL" userId="5d03c4192ba5da55" providerId="LiveId" clId="{1BDAC426-A20A-40D2-A5B5-9B383528CF65}" dt="2022-09-02T09:27:23.270" v="946" actId="47"/>
        <pc:sldMkLst>
          <pc:docMk/>
          <pc:sldMk cId="3815336987" sldId="411"/>
        </pc:sldMkLst>
      </pc:sldChg>
      <pc:sldChg chg="modSp add mod">
        <pc:chgData name="Wojciech MENDEL" userId="5d03c4192ba5da55" providerId="LiveId" clId="{1BDAC426-A20A-40D2-A5B5-9B383528CF65}" dt="2022-09-02T07:51:50.173" v="245" actId="14100"/>
        <pc:sldMkLst>
          <pc:docMk/>
          <pc:sldMk cId="1711976885" sldId="412"/>
        </pc:sldMkLst>
        <pc:spChg chg="mod">
          <ac:chgData name="Wojciech MENDEL" userId="5d03c4192ba5da55" providerId="LiveId" clId="{1BDAC426-A20A-40D2-A5B5-9B383528CF65}" dt="2022-09-02T07:51:50.173" v="245" actId="14100"/>
          <ac:spMkLst>
            <pc:docMk/>
            <pc:sldMk cId="1711976885" sldId="412"/>
            <ac:spMk id="5" creationId="{914C88B6-B330-2D34-1661-F1CEF3FA8E0A}"/>
          </ac:spMkLst>
        </pc:spChg>
      </pc:sldChg>
      <pc:sldChg chg="add del">
        <pc:chgData name="Wojciech MENDEL" userId="5d03c4192ba5da55" providerId="LiveId" clId="{1BDAC426-A20A-40D2-A5B5-9B383528CF65}" dt="2022-09-02T07:55:07.686" v="273" actId="47"/>
        <pc:sldMkLst>
          <pc:docMk/>
          <pc:sldMk cId="3796006623" sldId="413"/>
        </pc:sldMkLst>
      </pc:sldChg>
      <pc:sldChg chg="modSp mod modNotesTx">
        <pc:chgData name="Wojciech MENDEL" userId="5d03c4192ba5da55" providerId="LiveId" clId="{1BDAC426-A20A-40D2-A5B5-9B383528CF65}" dt="2022-09-02T07:55:03.847" v="272"/>
        <pc:sldMkLst>
          <pc:docMk/>
          <pc:sldMk cId="865883223" sldId="414"/>
        </pc:sldMkLst>
        <pc:spChg chg="mod">
          <ac:chgData name="Wojciech MENDEL" userId="5d03c4192ba5da55" providerId="LiveId" clId="{1BDAC426-A20A-40D2-A5B5-9B383528CF65}" dt="2022-09-02T07:54:47.944" v="271" actId="1076"/>
          <ac:spMkLst>
            <pc:docMk/>
            <pc:sldMk cId="865883223" sldId="414"/>
            <ac:spMk id="5" creationId="{914C88B6-B330-2D34-1661-F1CEF3FA8E0A}"/>
          </ac:spMkLst>
        </pc:spChg>
      </pc:sldChg>
      <pc:sldChg chg="new del">
        <pc:chgData name="Wojciech MENDEL" userId="5d03c4192ba5da55" providerId="LiveId" clId="{1BDAC426-A20A-40D2-A5B5-9B383528CF65}" dt="2022-09-02T09:28:51.125" v="971" actId="47"/>
        <pc:sldMkLst>
          <pc:docMk/>
          <pc:sldMk cId="2193758146" sldId="415"/>
        </pc:sldMkLst>
      </pc:sldChg>
      <pc:sldChg chg="new del">
        <pc:chgData name="Wojciech MENDEL" userId="5d03c4192ba5da55" providerId="LiveId" clId="{1BDAC426-A20A-40D2-A5B5-9B383528CF65}" dt="2022-09-02T09:28:48.459" v="970" actId="47"/>
        <pc:sldMkLst>
          <pc:docMk/>
          <pc:sldMk cId="2657305671" sldId="416"/>
        </pc:sldMkLst>
      </pc:sldChg>
      <pc:sldChg chg="modSp new mod ord modNotesTx">
        <pc:chgData name="Wojciech MENDEL" userId="5d03c4192ba5da55" providerId="LiveId" clId="{1BDAC426-A20A-40D2-A5B5-9B383528CF65}" dt="2022-09-02T11:51:42.418" v="1519" actId="20577"/>
        <pc:sldMkLst>
          <pc:docMk/>
          <pc:sldMk cId="4169076651" sldId="417"/>
        </pc:sldMkLst>
        <pc:spChg chg="mod">
          <ac:chgData name="Wojciech MENDEL" userId="5d03c4192ba5da55" providerId="LiveId" clId="{1BDAC426-A20A-40D2-A5B5-9B383528CF65}" dt="2022-09-02T09:32:51.846" v="975" actId="27636"/>
          <ac:spMkLst>
            <pc:docMk/>
            <pc:sldMk cId="4169076651" sldId="417"/>
            <ac:spMk id="2" creationId="{A37F6E49-D473-848D-DE2F-5B4DCD52994C}"/>
          </ac:spMkLst>
        </pc:spChg>
        <pc:spChg chg="mod">
          <ac:chgData name="Wojciech MENDEL" userId="5d03c4192ba5da55" providerId="LiveId" clId="{1BDAC426-A20A-40D2-A5B5-9B383528CF65}" dt="2022-09-02T11:51:42.418" v="1519" actId="20577"/>
          <ac:spMkLst>
            <pc:docMk/>
            <pc:sldMk cId="4169076651" sldId="417"/>
            <ac:spMk id="3" creationId="{6A032BE0-4925-5B4B-CF36-FFE34F2F6267}"/>
          </ac:spMkLst>
        </pc:spChg>
      </pc:sldChg>
      <pc:sldChg chg="new del">
        <pc:chgData name="Wojciech MENDEL" userId="5d03c4192ba5da55" providerId="LiveId" clId="{1BDAC426-A20A-40D2-A5B5-9B383528CF65}" dt="2022-09-02T09:28:31.960" v="966" actId="47"/>
        <pc:sldMkLst>
          <pc:docMk/>
          <pc:sldMk cId="4255886588" sldId="417"/>
        </pc:sldMkLst>
      </pc:sldChg>
      <pc:sldChg chg="modSp new mod">
        <pc:chgData name="Wojciech MENDEL" userId="5d03c4192ba5da55" providerId="LiveId" clId="{1BDAC426-A20A-40D2-A5B5-9B383528CF65}" dt="2022-09-05T11:33:16.646" v="2510" actId="20577"/>
        <pc:sldMkLst>
          <pc:docMk/>
          <pc:sldMk cId="3855549337" sldId="418"/>
        </pc:sldMkLst>
        <pc:spChg chg="mod">
          <ac:chgData name="Wojciech MENDEL" userId="5d03c4192ba5da55" providerId="LiveId" clId="{1BDAC426-A20A-40D2-A5B5-9B383528CF65}" dt="2022-09-02T11:11:02.140" v="1140" actId="20577"/>
          <ac:spMkLst>
            <pc:docMk/>
            <pc:sldMk cId="3855549337" sldId="418"/>
            <ac:spMk id="2" creationId="{B1B3D018-D0B1-5462-48A7-0BF1DF94179C}"/>
          </ac:spMkLst>
        </pc:spChg>
        <pc:spChg chg="mod">
          <ac:chgData name="Wojciech MENDEL" userId="5d03c4192ba5da55" providerId="LiveId" clId="{1BDAC426-A20A-40D2-A5B5-9B383528CF65}" dt="2022-09-05T11:33:16.646" v="2510" actId="20577"/>
          <ac:spMkLst>
            <pc:docMk/>
            <pc:sldMk cId="3855549337" sldId="418"/>
            <ac:spMk id="3" creationId="{E85109DD-0688-2577-A4B0-C55FBEB670CF}"/>
          </ac:spMkLst>
        </pc:spChg>
      </pc:sldChg>
      <pc:sldChg chg="add">
        <pc:chgData name="Wojciech MENDEL" userId="5d03c4192ba5da55" providerId="LiveId" clId="{1BDAC426-A20A-40D2-A5B5-9B383528CF65}" dt="2022-09-05T10:43:36.302" v="2362"/>
        <pc:sldMkLst>
          <pc:docMk/>
          <pc:sldMk cId="1662362980" sldId="419"/>
        </pc:sldMkLst>
      </pc:sldChg>
      <pc:sldChg chg="modSp new del mod">
        <pc:chgData name="Wojciech MENDEL" userId="5d03c4192ba5da55" providerId="LiveId" clId="{1BDAC426-A20A-40D2-A5B5-9B383528CF65}" dt="2022-09-05T10:43:15.907" v="2361" actId="2696"/>
        <pc:sldMkLst>
          <pc:docMk/>
          <pc:sldMk cId="2539640807" sldId="419"/>
        </pc:sldMkLst>
        <pc:spChg chg="mod">
          <ac:chgData name="Wojciech MENDEL" userId="5d03c4192ba5da55" providerId="LiveId" clId="{1BDAC426-A20A-40D2-A5B5-9B383528CF65}" dt="2022-09-02T11:41:15.172" v="1260" actId="122"/>
          <ac:spMkLst>
            <pc:docMk/>
            <pc:sldMk cId="2539640807" sldId="419"/>
            <ac:spMk id="2" creationId="{31F8CC5A-5BF7-3435-30ED-A157CB05E30C}"/>
          </ac:spMkLst>
        </pc:spChg>
        <pc:spChg chg="mod">
          <ac:chgData name="Wojciech MENDEL" userId="5d03c4192ba5da55" providerId="LiveId" clId="{1BDAC426-A20A-40D2-A5B5-9B383528CF65}" dt="2022-09-02T11:55:33.773" v="1524" actId="20577"/>
          <ac:spMkLst>
            <pc:docMk/>
            <pc:sldMk cId="2539640807" sldId="419"/>
            <ac:spMk id="3" creationId="{07E2D1F4-567D-D8EF-AD07-091B583F3950}"/>
          </ac:spMkLst>
        </pc:spChg>
      </pc:sldChg>
      <pc:sldChg chg="modSp new mod ord modNotesTx">
        <pc:chgData name="Wojciech MENDEL" userId="5d03c4192ba5da55" providerId="LiveId" clId="{1BDAC426-A20A-40D2-A5B5-9B383528CF65}" dt="2022-09-05T10:44:39.153" v="2377" actId="20577"/>
        <pc:sldMkLst>
          <pc:docMk/>
          <pc:sldMk cId="2087503364" sldId="420"/>
        </pc:sldMkLst>
        <pc:spChg chg="mod">
          <ac:chgData name="Wojciech MENDEL" userId="5d03c4192ba5da55" providerId="LiveId" clId="{1BDAC426-A20A-40D2-A5B5-9B383528CF65}" dt="2022-09-02T11:43:26.531" v="1279" actId="122"/>
          <ac:spMkLst>
            <pc:docMk/>
            <pc:sldMk cId="2087503364" sldId="420"/>
            <ac:spMk id="2" creationId="{484348A9-7164-C3E3-6E08-58B96A4961A2}"/>
          </ac:spMkLst>
        </pc:spChg>
        <pc:spChg chg="mod">
          <ac:chgData name="Wojciech MENDEL" userId="5d03c4192ba5da55" providerId="LiveId" clId="{1BDAC426-A20A-40D2-A5B5-9B383528CF65}" dt="2022-09-05T10:44:39.153" v="2377" actId="20577"/>
          <ac:spMkLst>
            <pc:docMk/>
            <pc:sldMk cId="2087503364" sldId="420"/>
            <ac:spMk id="3" creationId="{567773DA-10BE-577C-2A8A-E82AFED2C24B}"/>
          </ac:spMkLst>
        </pc:spChg>
      </pc:sldChg>
      <pc:sldChg chg="modSp new del mod">
        <pc:chgData name="Wojciech MENDEL" userId="5d03c4192ba5da55" providerId="LiveId" clId="{1BDAC426-A20A-40D2-A5B5-9B383528CF65}" dt="2022-09-05T11:31:23.578" v="2453" actId="47"/>
        <pc:sldMkLst>
          <pc:docMk/>
          <pc:sldMk cId="4225277471" sldId="421"/>
        </pc:sldMkLst>
        <pc:spChg chg="mod">
          <ac:chgData name="Wojciech MENDEL" userId="5d03c4192ba5da55" providerId="LiveId" clId="{1BDAC426-A20A-40D2-A5B5-9B383528CF65}" dt="2022-09-05T11:30:30.689" v="2441" actId="27636"/>
          <ac:spMkLst>
            <pc:docMk/>
            <pc:sldMk cId="4225277471" sldId="421"/>
            <ac:spMk id="3" creationId="{67010129-DE7C-9A31-9C45-4215E54382B5}"/>
          </ac:spMkLst>
        </pc:spChg>
      </pc:sldChg>
      <pc:sldChg chg="modSp add mod">
        <pc:chgData name="Wojciech MENDEL" userId="5d03c4192ba5da55" providerId="LiveId" clId="{1BDAC426-A20A-40D2-A5B5-9B383528CF65}" dt="2022-09-02T11:57:46.400" v="1528" actId="400"/>
        <pc:sldMkLst>
          <pc:docMk/>
          <pc:sldMk cId="4108579128" sldId="422"/>
        </pc:sldMkLst>
        <pc:spChg chg="mod">
          <ac:chgData name="Wojciech MENDEL" userId="5d03c4192ba5da55" providerId="LiveId" clId="{1BDAC426-A20A-40D2-A5B5-9B383528CF65}" dt="2022-09-02T11:57:46.400" v="1528" actId="400"/>
          <ac:spMkLst>
            <pc:docMk/>
            <pc:sldMk cId="4108579128" sldId="422"/>
            <ac:spMk id="3" creationId="{6A032BE0-4925-5B4B-CF36-FFE34F2F6267}"/>
          </ac:spMkLst>
        </pc:spChg>
      </pc:sldChg>
      <pc:sldChg chg="addSp delSp modSp new mod ord modNotesTx">
        <pc:chgData name="Wojciech MENDEL" userId="5d03c4192ba5da55" providerId="LiveId" clId="{1BDAC426-A20A-40D2-A5B5-9B383528CF65}" dt="2022-09-02T13:47:00.639" v="2354" actId="20577"/>
        <pc:sldMkLst>
          <pc:docMk/>
          <pc:sldMk cId="4079470681" sldId="423"/>
        </pc:sldMkLst>
        <pc:spChg chg="mod">
          <ac:chgData name="Wojciech MENDEL" userId="5d03c4192ba5da55" providerId="LiveId" clId="{1BDAC426-A20A-40D2-A5B5-9B383528CF65}" dt="2022-09-02T13:44:23.469" v="2292" actId="20577"/>
          <ac:spMkLst>
            <pc:docMk/>
            <pc:sldMk cId="4079470681" sldId="423"/>
            <ac:spMk id="2" creationId="{91218378-9B92-6CA0-29CB-0C912B05285F}"/>
          </ac:spMkLst>
        </pc:spChg>
        <pc:spChg chg="mod">
          <ac:chgData name="Wojciech MENDEL" userId="5d03c4192ba5da55" providerId="LiveId" clId="{1BDAC426-A20A-40D2-A5B5-9B383528CF65}" dt="2022-09-02T13:47:00.639" v="2354" actId="20577"/>
          <ac:spMkLst>
            <pc:docMk/>
            <pc:sldMk cId="4079470681" sldId="423"/>
            <ac:spMk id="3" creationId="{84AD88AC-BFEE-B967-26AE-CDDFF9E8A820}"/>
          </ac:spMkLst>
        </pc:spChg>
        <pc:spChg chg="add del">
          <ac:chgData name="Wojciech MENDEL" userId="5d03c4192ba5da55" providerId="LiveId" clId="{1BDAC426-A20A-40D2-A5B5-9B383528CF65}" dt="2022-09-02T13:44:36.464" v="2294" actId="22"/>
          <ac:spMkLst>
            <pc:docMk/>
            <pc:sldMk cId="4079470681" sldId="423"/>
            <ac:spMk id="5" creationId="{12CABFF8-5F32-5544-F6B6-D5F1E376870F}"/>
          </ac:spMkLst>
        </pc:spChg>
        <pc:spChg chg="add del">
          <ac:chgData name="Wojciech MENDEL" userId="5d03c4192ba5da55" providerId="LiveId" clId="{1BDAC426-A20A-40D2-A5B5-9B383528CF65}" dt="2022-09-02T13:44:43.979" v="2296" actId="22"/>
          <ac:spMkLst>
            <pc:docMk/>
            <pc:sldMk cId="4079470681" sldId="423"/>
            <ac:spMk id="7" creationId="{27105E85-C2ED-5109-7932-3D263A725E59}"/>
          </ac:spMkLst>
        </pc:spChg>
      </pc:sldChg>
      <pc:sldChg chg="modSp add del mod ord">
        <pc:chgData name="Wojciech MENDEL" userId="5d03c4192ba5da55" providerId="LiveId" clId="{1BDAC426-A20A-40D2-A5B5-9B383528CF65}" dt="2022-09-05T11:30:25.030" v="2439" actId="47"/>
        <pc:sldMkLst>
          <pc:docMk/>
          <pc:sldMk cId="505752527" sldId="424"/>
        </pc:sldMkLst>
        <pc:spChg chg="mod">
          <ac:chgData name="Wojciech MENDEL" userId="5d03c4192ba5da55" providerId="LiveId" clId="{1BDAC426-A20A-40D2-A5B5-9B383528CF65}" dt="2022-09-05T11:13:50.477" v="2381" actId="400"/>
          <ac:spMkLst>
            <pc:docMk/>
            <pc:sldMk cId="505752527" sldId="424"/>
            <ac:spMk id="3" creationId="{07E2D1F4-567D-D8EF-AD07-091B583F3950}"/>
          </ac:spMkLst>
        </pc:spChg>
      </pc:sldChg>
      <pc:sldChg chg="modSp add mod ord modNotesTx">
        <pc:chgData name="Wojciech MENDEL" userId="5d03c4192ba5da55" providerId="LiveId" clId="{1BDAC426-A20A-40D2-A5B5-9B383528CF65}" dt="2022-09-05T10:54:53.774" v="2378"/>
        <pc:sldMkLst>
          <pc:docMk/>
          <pc:sldMk cId="2189194457" sldId="425"/>
        </pc:sldMkLst>
        <pc:spChg chg="mod">
          <ac:chgData name="Wojciech MENDEL" userId="5d03c4192ba5da55" providerId="LiveId" clId="{1BDAC426-A20A-40D2-A5B5-9B383528CF65}" dt="2022-09-02T13:26:18.678" v="2109" actId="20577"/>
          <ac:spMkLst>
            <pc:docMk/>
            <pc:sldMk cId="2189194457" sldId="425"/>
            <ac:spMk id="2" creationId="{91218378-9B92-6CA0-29CB-0C912B05285F}"/>
          </ac:spMkLst>
        </pc:spChg>
        <pc:spChg chg="mod">
          <ac:chgData name="Wojciech MENDEL" userId="5d03c4192ba5da55" providerId="LiveId" clId="{1BDAC426-A20A-40D2-A5B5-9B383528CF65}" dt="2022-09-02T13:34:45.774" v="2253" actId="20577"/>
          <ac:spMkLst>
            <pc:docMk/>
            <pc:sldMk cId="2189194457" sldId="425"/>
            <ac:spMk id="3" creationId="{84AD88AC-BFEE-B967-26AE-CDDFF9E8A820}"/>
          </ac:spMkLst>
        </pc:spChg>
      </pc:sldChg>
      <pc:sldChg chg="addSp delSp modSp new mod ord">
        <pc:chgData name="Wojciech MENDEL" userId="5d03c4192ba5da55" providerId="LiveId" clId="{1BDAC426-A20A-40D2-A5B5-9B383528CF65}" dt="2022-09-02T13:23:58.495" v="2027" actId="403"/>
        <pc:sldMkLst>
          <pc:docMk/>
          <pc:sldMk cId="239425544" sldId="426"/>
        </pc:sldMkLst>
        <pc:spChg chg="mod">
          <ac:chgData name="Wojciech MENDEL" userId="5d03c4192ba5da55" providerId="LiveId" clId="{1BDAC426-A20A-40D2-A5B5-9B383528CF65}" dt="2022-09-02T13:23:58.495" v="2027" actId="403"/>
          <ac:spMkLst>
            <pc:docMk/>
            <pc:sldMk cId="239425544" sldId="426"/>
            <ac:spMk id="2" creationId="{2983D802-A7CB-1C41-75A2-C3730A90AAF0}"/>
          </ac:spMkLst>
        </pc:spChg>
        <pc:spChg chg="del">
          <ac:chgData name="Wojciech MENDEL" userId="5d03c4192ba5da55" providerId="LiveId" clId="{1BDAC426-A20A-40D2-A5B5-9B383528CF65}" dt="2022-09-02T13:14:16.838" v="1801" actId="3680"/>
          <ac:spMkLst>
            <pc:docMk/>
            <pc:sldMk cId="239425544" sldId="426"/>
            <ac:spMk id="3" creationId="{A71DF94C-E414-A4ED-44A5-A878E8F19057}"/>
          </ac:spMkLst>
        </pc:spChg>
        <pc:graphicFrameChg chg="add mod ord modGraphic">
          <ac:chgData name="Wojciech MENDEL" userId="5d03c4192ba5da55" providerId="LiveId" clId="{1BDAC426-A20A-40D2-A5B5-9B383528CF65}" dt="2022-09-02T13:23:15.538" v="2026" actId="20577"/>
          <ac:graphicFrameMkLst>
            <pc:docMk/>
            <pc:sldMk cId="239425544" sldId="426"/>
            <ac:graphicFrameMk id="4" creationId="{D51AA566-8FF3-3FB3-7772-A11064A012CD}"/>
          </ac:graphicFrameMkLst>
        </pc:graphicFrameChg>
      </pc:sldChg>
      <pc:sldChg chg="modSp add mod">
        <pc:chgData name="Wojciech MENDEL" userId="5d03c4192ba5da55" providerId="LiveId" clId="{1BDAC426-A20A-40D2-A5B5-9B383528CF65}" dt="2022-09-05T10:42:35.128" v="2360" actId="5793"/>
        <pc:sldMkLst>
          <pc:docMk/>
          <pc:sldMk cId="947200013" sldId="427"/>
        </pc:sldMkLst>
        <pc:spChg chg="mod">
          <ac:chgData name="Wojciech MENDEL" userId="5d03c4192ba5da55" providerId="LiveId" clId="{1BDAC426-A20A-40D2-A5B5-9B383528CF65}" dt="2022-09-05T10:42:35.128" v="2360" actId="5793"/>
          <ac:spMkLst>
            <pc:docMk/>
            <pc:sldMk cId="947200013" sldId="427"/>
            <ac:spMk id="3" creationId="{84AD88AC-BFEE-B967-26AE-CDDFF9E8A820}"/>
          </ac:spMkLst>
        </pc:spChg>
      </pc:sldChg>
      <pc:sldChg chg="modSp new mod">
        <pc:chgData name="Wojciech MENDEL" userId="5d03c4192ba5da55" providerId="LiveId" clId="{1BDAC426-A20A-40D2-A5B5-9B383528CF65}" dt="2022-09-05T11:25:26.219" v="2435"/>
        <pc:sldMkLst>
          <pc:docMk/>
          <pc:sldMk cId="2144337264" sldId="428"/>
        </pc:sldMkLst>
        <pc:spChg chg="mod">
          <ac:chgData name="Wojciech MENDEL" userId="5d03c4192ba5da55" providerId="LiveId" clId="{1BDAC426-A20A-40D2-A5B5-9B383528CF65}" dt="2022-09-05T11:25:26.219" v="2435"/>
          <ac:spMkLst>
            <pc:docMk/>
            <pc:sldMk cId="2144337264" sldId="428"/>
            <ac:spMk id="2" creationId="{2FE3B6D8-5290-BD52-3F1F-1208CC93AD24}"/>
          </ac:spMkLst>
        </pc:spChg>
        <pc:spChg chg="mod">
          <ac:chgData name="Wojciech MENDEL" userId="5d03c4192ba5da55" providerId="LiveId" clId="{1BDAC426-A20A-40D2-A5B5-9B383528CF65}" dt="2022-09-05T11:23:19.332" v="2434"/>
          <ac:spMkLst>
            <pc:docMk/>
            <pc:sldMk cId="2144337264" sldId="428"/>
            <ac:spMk id="3" creationId="{D605532C-E595-449D-B1B4-8C92377800FA}"/>
          </ac:spMkLst>
        </pc:spChg>
      </pc:sldChg>
      <pc:sldChg chg="modSp add mod">
        <pc:chgData name="Wojciech MENDEL" userId="5d03c4192ba5da55" providerId="LiveId" clId="{1BDAC426-A20A-40D2-A5B5-9B383528CF65}" dt="2022-09-05T11:28:37.920" v="2438"/>
        <pc:sldMkLst>
          <pc:docMk/>
          <pc:sldMk cId="1180307428" sldId="429"/>
        </pc:sldMkLst>
        <pc:spChg chg="mod">
          <ac:chgData name="Wojciech MENDEL" userId="5d03c4192ba5da55" providerId="LiveId" clId="{1BDAC426-A20A-40D2-A5B5-9B383528CF65}" dt="2022-09-05T11:28:37.920" v="2438"/>
          <ac:spMkLst>
            <pc:docMk/>
            <pc:sldMk cId="1180307428" sldId="429"/>
            <ac:spMk id="3" creationId="{D605532C-E595-449D-B1B4-8C92377800FA}"/>
          </ac:spMkLst>
        </pc:spChg>
      </pc:sldChg>
      <pc:sldChg chg="modSp add mod">
        <pc:chgData name="Wojciech MENDEL" userId="5d03c4192ba5da55" providerId="LiveId" clId="{1BDAC426-A20A-40D2-A5B5-9B383528CF65}" dt="2022-09-05T11:31:02.603" v="2452" actId="5793"/>
        <pc:sldMkLst>
          <pc:docMk/>
          <pc:sldMk cId="4243619761" sldId="430"/>
        </pc:sldMkLst>
        <pc:spChg chg="mod">
          <ac:chgData name="Wojciech MENDEL" userId="5d03c4192ba5da55" providerId="LiveId" clId="{1BDAC426-A20A-40D2-A5B5-9B383528CF65}" dt="2022-09-05T11:31:02.603" v="2452" actId="5793"/>
          <ac:spMkLst>
            <pc:docMk/>
            <pc:sldMk cId="4243619761" sldId="430"/>
            <ac:spMk id="3" creationId="{D605532C-E595-449D-B1B4-8C92377800FA}"/>
          </ac:spMkLst>
        </pc:spChg>
      </pc:sldChg>
    </pc:docChg>
  </pc:docChgLst>
  <pc:docChgLst>
    <pc:chgData name="Wojciech MENDEL" userId="5d03c4192ba5da55" providerId="LiveId" clId="{327A1B6C-70AF-4A84-9D6D-6611FFA966DC}"/>
    <pc:docChg chg="undo redo custSel addSld delSld modSld sldOrd modNotesMaster">
      <pc:chgData name="Wojciech MENDEL" userId="5d03c4192ba5da55" providerId="LiveId" clId="{327A1B6C-70AF-4A84-9D6D-6611FFA966DC}" dt="2022-02-24T11:06:35.391" v="2191" actId="20577"/>
      <pc:docMkLst>
        <pc:docMk/>
      </pc:docMkLst>
      <pc:sldChg chg="modNotesTx">
        <pc:chgData name="Wojciech MENDEL" userId="5d03c4192ba5da55" providerId="LiveId" clId="{327A1B6C-70AF-4A84-9D6D-6611FFA966DC}" dt="2022-02-20T07:31:43.367" v="134" actId="20577"/>
        <pc:sldMkLst>
          <pc:docMk/>
          <pc:sldMk cId="3553489714" sldId="256"/>
        </pc:sldMkLst>
      </pc:sldChg>
      <pc:sldChg chg="modNotesTx">
        <pc:chgData name="Wojciech MENDEL" userId="5d03c4192ba5da55" providerId="LiveId" clId="{327A1B6C-70AF-4A84-9D6D-6611FFA966DC}" dt="2022-02-24T10:24:53.973" v="2150" actId="6549"/>
        <pc:sldMkLst>
          <pc:docMk/>
          <pc:sldMk cId="856438675" sldId="287"/>
        </pc:sldMkLst>
      </pc:sldChg>
      <pc:sldChg chg="modNotesTx">
        <pc:chgData name="Wojciech MENDEL" userId="5d03c4192ba5da55" providerId="LiveId" clId="{327A1B6C-70AF-4A84-9D6D-6611FFA966DC}" dt="2022-02-20T09:11:13.847" v="803" actId="20577"/>
        <pc:sldMkLst>
          <pc:docMk/>
          <pc:sldMk cId="833892778" sldId="298"/>
        </pc:sldMkLst>
      </pc:sldChg>
      <pc:sldChg chg="modNotesTx">
        <pc:chgData name="Wojciech MENDEL" userId="5d03c4192ba5da55" providerId="LiveId" clId="{327A1B6C-70AF-4A84-9D6D-6611FFA966DC}" dt="2022-02-24T09:51:36.537" v="2146" actId="20577"/>
        <pc:sldMkLst>
          <pc:docMk/>
          <pc:sldMk cId="2647674558" sldId="320"/>
        </pc:sldMkLst>
      </pc:sldChg>
      <pc:sldChg chg="modNotesTx">
        <pc:chgData name="Wojciech MENDEL" userId="5d03c4192ba5da55" providerId="LiveId" clId="{327A1B6C-70AF-4A84-9D6D-6611FFA966DC}" dt="2022-02-24T10:25:09.409" v="2151" actId="6549"/>
        <pc:sldMkLst>
          <pc:docMk/>
          <pc:sldMk cId="3296890755" sldId="351"/>
        </pc:sldMkLst>
      </pc:sldChg>
      <pc:sldChg chg="modNotesTx">
        <pc:chgData name="Wojciech MENDEL" userId="5d03c4192ba5da55" providerId="LiveId" clId="{327A1B6C-70AF-4A84-9D6D-6611FFA966DC}" dt="2022-02-24T10:24:37.157" v="2149" actId="20577"/>
        <pc:sldMkLst>
          <pc:docMk/>
          <pc:sldMk cId="2901233423" sldId="354"/>
        </pc:sldMkLst>
      </pc:sldChg>
      <pc:sldChg chg="mod modShow">
        <pc:chgData name="Wojciech MENDEL" userId="5d03c4192ba5da55" providerId="LiveId" clId="{327A1B6C-70AF-4A84-9D6D-6611FFA966DC}" dt="2022-02-21T08:21:10.260" v="2145" actId="729"/>
        <pc:sldMkLst>
          <pc:docMk/>
          <pc:sldMk cId="1139237357" sldId="355"/>
        </pc:sldMkLst>
      </pc:sldChg>
      <pc:sldChg chg="modSp mod ord modNotesTx">
        <pc:chgData name="Wojciech MENDEL" userId="5d03c4192ba5da55" providerId="LiveId" clId="{327A1B6C-70AF-4A84-9D6D-6611FFA966DC}" dt="2022-02-24T11:06:35.391" v="2191" actId="20577"/>
        <pc:sldMkLst>
          <pc:docMk/>
          <pc:sldMk cId="1650761470" sldId="356"/>
        </pc:sldMkLst>
        <pc:spChg chg="mod">
          <ac:chgData name="Wojciech MENDEL" userId="5d03c4192ba5da55" providerId="LiveId" clId="{327A1B6C-70AF-4A84-9D6D-6611FFA966DC}" dt="2022-02-24T11:06:35.391" v="2191" actId="20577"/>
          <ac:spMkLst>
            <pc:docMk/>
            <pc:sldMk cId="1650761470" sldId="356"/>
            <ac:spMk id="2" creationId="{43ABB9D9-5EFC-488D-8ACD-923A533A6D71}"/>
          </ac:spMkLst>
        </pc:spChg>
      </pc:sldChg>
      <pc:sldChg chg="modSp mod ord">
        <pc:chgData name="Wojciech MENDEL" userId="5d03c4192ba5da55" providerId="LiveId" clId="{327A1B6C-70AF-4A84-9D6D-6611FFA966DC}" dt="2022-02-20T08:21:28.010" v="742" actId="20577"/>
        <pc:sldMkLst>
          <pc:docMk/>
          <pc:sldMk cId="2199354285" sldId="358"/>
        </pc:sldMkLst>
        <pc:spChg chg="mod">
          <ac:chgData name="Wojciech MENDEL" userId="5d03c4192ba5da55" providerId="LiveId" clId="{327A1B6C-70AF-4A84-9D6D-6611FFA966DC}" dt="2022-02-20T08:21:28.010" v="742" actId="20577"/>
          <ac:spMkLst>
            <pc:docMk/>
            <pc:sldMk cId="2199354285" sldId="358"/>
            <ac:spMk id="2" creationId="{0F19AD3D-DB23-462D-8E55-28F92434DE48}"/>
          </ac:spMkLst>
        </pc:spChg>
      </pc:sldChg>
      <pc:sldChg chg="modSp del mod ord">
        <pc:chgData name="Wojciech MENDEL" userId="5d03c4192ba5da55" providerId="LiveId" clId="{327A1B6C-70AF-4A84-9D6D-6611FFA966DC}" dt="2022-02-24T11:04:10.046" v="2175" actId="47"/>
        <pc:sldMkLst>
          <pc:docMk/>
          <pc:sldMk cId="4046532774" sldId="360"/>
        </pc:sldMkLst>
        <pc:spChg chg="mod">
          <ac:chgData name="Wojciech MENDEL" userId="5d03c4192ba5da55" providerId="LiveId" clId="{327A1B6C-70AF-4A84-9D6D-6611FFA966DC}" dt="2022-02-20T15:56:40.173" v="2038" actId="20577"/>
          <ac:spMkLst>
            <pc:docMk/>
            <pc:sldMk cId="4046532774" sldId="360"/>
            <ac:spMk id="3" creationId="{8B497C87-166D-42F9-BFA7-D47E5EBA162F}"/>
          </ac:spMkLst>
        </pc:spChg>
      </pc:sldChg>
      <pc:sldChg chg="del">
        <pc:chgData name="Wojciech MENDEL" userId="5d03c4192ba5da55" providerId="LiveId" clId="{327A1B6C-70AF-4A84-9D6D-6611FFA966DC}" dt="2022-02-24T11:03:13.663" v="2159" actId="47"/>
        <pc:sldMkLst>
          <pc:docMk/>
          <pc:sldMk cId="2002285528" sldId="361"/>
        </pc:sldMkLst>
      </pc:sldChg>
      <pc:sldChg chg="del modNotesTx">
        <pc:chgData name="Wojciech MENDEL" userId="5d03c4192ba5da55" providerId="LiveId" clId="{327A1B6C-70AF-4A84-9D6D-6611FFA966DC}" dt="2022-02-24T11:03:18.852" v="2161" actId="47"/>
        <pc:sldMkLst>
          <pc:docMk/>
          <pc:sldMk cId="442695359" sldId="362"/>
        </pc:sldMkLst>
      </pc:sldChg>
      <pc:sldChg chg="del modNotesTx">
        <pc:chgData name="Wojciech MENDEL" userId="5d03c4192ba5da55" providerId="LiveId" clId="{327A1B6C-70AF-4A84-9D6D-6611FFA966DC}" dt="2022-02-24T11:03:16.397" v="2160" actId="47"/>
        <pc:sldMkLst>
          <pc:docMk/>
          <pc:sldMk cId="868259383" sldId="363"/>
        </pc:sldMkLst>
      </pc:sldChg>
      <pc:sldChg chg="del modNotesTx">
        <pc:chgData name="Wojciech MENDEL" userId="5d03c4192ba5da55" providerId="LiveId" clId="{327A1B6C-70AF-4A84-9D6D-6611FFA966DC}" dt="2022-02-24T11:03:32.344" v="2164" actId="47"/>
        <pc:sldMkLst>
          <pc:docMk/>
          <pc:sldMk cId="2810090299" sldId="364"/>
        </pc:sldMkLst>
      </pc:sldChg>
      <pc:sldChg chg="del modNotesTx">
        <pc:chgData name="Wojciech MENDEL" userId="5d03c4192ba5da55" providerId="LiveId" clId="{327A1B6C-70AF-4A84-9D6D-6611FFA966DC}" dt="2022-02-24T11:03:33.582" v="2165" actId="47"/>
        <pc:sldMkLst>
          <pc:docMk/>
          <pc:sldMk cId="3287520796" sldId="365"/>
        </pc:sldMkLst>
      </pc:sldChg>
      <pc:sldChg chg="del modNotesTx">
        <pc:chgData name="Wojciech MENDEL" userId="5d03c4192ba5da55" providerId="LiveId" clId="{327A1B6C-70AF-4A84-9D6D-6611FFA966DC}" dt="2022-02-24T11:03:36.130" v="2166" actId="47"/>
        <pc:sldMkLst>
          <pc:docMk/>
          <pc:sldMk cId="2252966131" sldId="366"/>
        </pc:sldMkLst>
      </pc:sldChg>
      <pc:sldChg chg="del modNotesTx">
        <pc:chgData name="Wojciech MENDEL" userId="5d03c4192ba5da55" providerId="LiveId" clId="{327A1B6C-70AF-4A84-9D6D-6611FFA966DC}" dt="2022-02-24T11:03:40.093" v="2169" actId="47"/>
        <pc:sldMkLst>
          <pc:docMk/>
          <pc:sldMk cId="1995252551" sldId="367"/>
        </pc:sldMkLst>
      </pc:sldChg>
      <pc:sldChg chg="del modNotesTx">
        <pc:chgData name="Wojciech MENDEL" userId="5d03c4192ba5da55" providerId="LiveId" clId="{327A1B6C-70AF-4A84-9D6D-6611FFA966DC}" dt="2022-02-24T11:03:37.769" v="2167" actId="47"/>
        <pc:sldMkLst>
          <pc:docMk/>
          <pc:sldMk cId="1976703890" sldId="368"/>
        </pc:sldMkLst>
      </pc:sldChg>
      <pc:sldChg chg="del modNotesTx">
        <pc:chgData name="Wojciech MENDEL" userId="5d03c4192ba5da55" providerId="LiveId" clId="{327A1B6C-70AF-4A84-9D6D-6611FFA966DC}" dt="2022-02-24T11:03:38.809" v="2168" actId="47"/>
        <pc:sldMkLst>
          <pc:docMk/>
          <pc:sldMk cId="3055564153" sldId="369"/>
        </pc:sldMkLst>
      </pc:sldChg>
      <pc:sldChg chg="modNotesTx">
        <pc:chgData name="Wojciech MENDEL" userId="5d03c4192ba5da55" providerId="LiveId" clId="{327A1B6C-70AF-4A84-9D6D-6611FFA966DC}" dt="2022-02-24T09:51:49.271" v="2147" actId="20577"/>
        <pc:sldMkLst>
          <pc:docMk/>
          <pc:sldMk cId="4284018496" sldId="371"/>
        </pc:sldMkLst>
      </pc:sldChg>
      <pc:sldChg chg="del">
        <pc:chgData name="Wojciech MENDEL" userId="5d03c4192ba5da55" providerId="LiveId" clId="{327A1B6C-70AF-4A84-9D6D-6611FFA966DC}" dt="2022-02-20T15:51:35.158" v="2031" actId="47"/>
        <pc:sldMkLst>
          <pc:docMk/>
          <pc:sldMk cId="3427825558" sldId="372"/>
        </pc:sldMkLst>
      </pc:sldChg>
      <pc:sldChg chg="modSp del mod modNotesTx">
        <pc:chgData name="Wojciech MENDEL" userId="5d03c4192ba5da55" providerId="LiveId" clId="{327A1B6C-70AF-4A84-9D6D-6611FFA966DC}" dt="2022-02-24T11:03:20.553" v="2162" actId="47"/>
        <pc:sldMkLst>
          <pc:docMk/>
          <pc:sldMk cId="2377439952" sldId="373"/>
        </pc:sldMkLst>
        <pc:spChg chg="mod">
          <ac:chgData name="Wojciech MENDEL" userId="5d03c4192ba5da55" providerId="LiveId" clId="{327A1B6C-70AF-4A84-9D6D-6611FFA966DC}" dt="2022-02-20T15:41:00.591" v="2020" actId="20577"/>
          <ac:spMkLst>
            <pc:docMk/>
            <pc:sldMk cId="2377439952" sldId="373"/>
            <ac:spMk id="3" creationId="{F8282A57-3C04-4508-A554-3D83E8D1D285}"/>
          </ac:spMkLst>
        </pc:spChg>
      </pc:sldChg>
      <pc:sldChg chg="del modNotesTx">
        <pc:chgData name="Wojciech MENDEL" userId="5d03c4192ba5da55" providerId="LiveId" clId="{327A1B6C-70AF-4A84-9D6D-6611FFA966DC}" dt="2022-02-24T11:03:22.139" v="2163" actId="47"/>
        <pc:sldMkLst>
          <pc:docMk/>
          <pc:sldMk cId="538846472" sldId="374"/>
        </pc:sldMkLst>
      </pc:sldChg>
      <pc:sldChg chg="ord">
        <pc:chgData name="Wojciech MENDEL" userId="5d03c4192ba5da55" providerId="LiveId" clId="{327A1B6C-70AF-4A84-9D6D-6611FFA966DC}" dt="2022-02-20T14:23:06.824" v="1962"/>
        <pc:sldMkLst>
          <pc:docMk/>
          <pc:sldMk cId="3681569741" sldId="375"/>
        </pc:sldMkLst>
      </pc:sldChg>
      <pc:sldChg chg="ord">
        <pc:chgData name="Wojciech MENDEL" userId="5d03c4192ba5da55" providerId="LiveId" clId="{327A1B6C-70AF-4A84-9D6D-6611FFA966DC}" dt="2022-02-20T11:24:43.603" v="1851"/>
        <pc:sldMkLst>
          <pc:docMk/>
          <pc:sldMk cId="2527793730" sldId="376"/>
        </pc:sldMkLst>
      </pc:sldChg>
      <pc:sldChg chg="ord">
        <pc:chgData name="Wojciech MENDEL" userId="5d03c4192ba5da55" providerId="LiveId" clId="{327A1B6C-70AF-4A84-9D6D-6611FFA966DC}" dt="2022-02-20T11:24:45.989" v="1853"/>
        <pc:sldMkLst>
          <pc:docMk/>
          <pc:sldMk cId="165700271" sldId="377"/>
        </pc:sldMkLst>
      </pc:sldChg>
      <pc:sldChg chg="modNotesTx">
        <pc:chgData name="Wojciech MENDEL" userId="5d03c4192ba5da55" providerId="LiveId" clId="{327A1B6C-70AF-4A84-9D6D-6611FFA966DC}" dt="2022-02-24T10:25:29.796" v="2152" actId="6549"/>
        <pc:sldMkLst>
          <pc:docMk/>
          <pc:sldMk cId="1059416074" sldId="378"/>
        </pc:sldMkLst>
      </pc:sldChg>
      <pc:sldChg chg="del modNotesTx">
        <pc:chgData name="Wojciech MENDEL" userId="5d03c4192ba5da55" providerId="LiveId" clId="{327A1B6C-70AF-4A84-9D6D-6611FFA966DC}" dt="2022-02-24T11:03:10.961" v="2158" actId="47"/>
        <pc:sldMkLst>
          <pc:docMk/>
          <pc:sldMk cId="3892957190" sldId="380"/>
        </pc:sldMkLst>
      </pc:sldChg>
      <pc:sldChg chg="del">
        <pc:chgData name="Wojciech MENDEL" userId="5d03c4192ba5da55" providerId="LiveId" clId="{327A1B6C-70AF-4A84-9D6D-6611FFA966DC}" dt="2022-02-24T11:03:08.224" v="2157" actId="47"/>
        <pc:sldMkLst>
          <pc:docMk/>
          <pc:sldMk cId="3908544697" sldId="381"/>
        </pc:sldMkLst>
      </pc:sldChg>
      <pc:sldChg chg="modSp mod ord modNotesTx">
        <pc:chgData name="Wojciech MENDEL" userId="5d03c4192ba5da55" providerId="LiveId" clId="{327A1B6C-70AF-4A84-9D6D-6611FFA966DC}" dt="2022-02-24T10:25:59.742" v="2154" actId="6549"/>
        <pc:sldMkLst>
          <pc:docMk/>
          <pc:sldMk cId="868840311" sldId="382"/>
        </pc:sldMkLst>
        <pc:spChg chg="mod">
          <ac:chgData name="Wojciech MENDEL" userId="5d03c4192ba5da55" providerId="LiveId" clId="{327A1B6C-70AF-4A84-9D6D-6611FFA966DC}" dt="2022-02-20T09:37:42.761" v="934" actId="20577"/>
          <ac:spMkLst>
            <pc:docMk/>
            <pc:sldMk cId="868840311" sldId="382"/>
            <ac:spMk id="4" creationId="{35C383FD-10DF-4035-AF99-58A5C37B6262}"/>
          </ac:spMkLst>
        </pc:spChg>
      </pc:sldChg>
      <pc:sldChg chg="modNotesTx">
        <pc:chgData name="Wojciech MENDEL" userId="5d03c4192ba5da55" providerId="LiveId" clId="{327A1B6C-70AF-4A84-9D6D-6611FFA966DC}" dt="2022-02-24T09:51:59.320" v="2148" actId="20577"/>
        <pc:sldMkLst>
          <pc:docMk/>
          <pc:sldMk cId="3847566387" sldId="383"/>
        </pc:sldMkLst>
      </pc:sldChg>
      <pc:sldChg chg="modSp mod ord modNotesTx">
        <pc:chgData name="Wojciech MENDEL" userId="5d03c4192ba5da55" providerId="LiveId" clId="{327A1B6C-70AF-4A84-9D6D-6611FFA966DC}" dt="2022-02-24T10:25:51.069" v="2153" actId="6549"/>
        <pc:sldMkLst>
          <pc:docMk/>
          <pc:sldMk cId="3859280440" sldId="385"/>
        </pc:sldMkLst>
        <pc:spChg chg="mod">
          <ac:chgData name="Wojciech MENDEL" userId="5d03c4192ba5da55" providerId="LiveId" clId="{327A1B6C-70AF-4A84-9D6D-6611FFA966DC}" dt="2022-02-20T07:22:50.879" v="12" actId="27636"/>
          <ac:spMkLst>
            <pc:docMk/>
            <pc:sldMk cId="3859280440" sldId="385"/>
            <ac:spMk id="3" creationId="{15085600-BE9C-4767-AD98-C1A17D44937C}"/>
          </ac:spMkLst>
        </pc:spChg>
      </pc:sldChg>
      <pc:sldChg chg="addSp delSp modSp new mod">
        <pc:chgData name="Wojciech MENDEL" userId="5d03c4192ba5da55" providerId="LiveId" clId="{327A1B6C-70AF-4A84-9D6D-6611FFA966DC}" dt="2022-02-20T07:24:35.909" v="23"/>
        <pc:sldMkLst>
          <pc:docMk/>
          <pc:sldMk cId="2697557867" sldId="386"/>
        </pc:sldMkLst>
        <pc:spChg chg="mod">
          <ac:chgData name="Wojciech MENDEL" userId="5d03c4192ba5da55" providerId="LiveId" clId="{327A1B6C-70AF-4A84-9D6D-6611FFA966DC}" dt="2022-02-20T07:24:35.909" v="23"/>
          <ac:spMkLst>
            <pc:docMk/>
            <pc:sldMk cId="2697557867" sldId="386"/>
            <ac:spMk id="2" creationId="{1F187E36-21FF-4887-8491-991C0EA954B2}"/>
          </ac:spMkLst>
        </pc:spChg>
        <pc:spChg chg="add del mod">
          <ac:chgData name="Wojciech MENDEL" userId="5d03c4192ba5da55" providerId="LiveId" clId="{327A1B6C-70AF-4A84-9D6D-6611FFA966DC}" dt="2022-02-20T07:23:47.264" v="20" actId="12"/>
          <ac:spMkLst>
            <pc:docMk/>
            <pc:sldMk cId="2697557867" sldId="386"/>
            <ac:spMk id="3" creationId="{053E4EE4-23EB-4B54-B911-7F80A8DFDD93}"/>
          </ac:spMkLst>
        </pc:spChg>
        <pc:graphicFrameChg chg="add del mod">
          <ac:chgData name="Wojciech MENDEL" userId="5d03c4192ba5da55" providerId="LiveId" clId="{327A1B6C-70AF-4A84-9D6D-6611FFA966DC}" dt="2022-02-20T07:22:50.184" v="8"/>
          <ac:graphicFrameMkLst>
            <pc:docMk/>
            <pc:sldMk cId="2697557867" sldId="386"/>
            <ac:graphicFrameMk id="4" creationId="{C28712B5-C4D8-47FF-B3BD-449F7606C47C}"/>
          </ac:graphicFrameMkLst>
        </pc:graphicFrameChg>
      </pc:sldChg>
      <pc:sldChg chg="modSp add mod ord">
        <pc:chgData name="Wojciech MENDEL" userId="5d03c4192ba5da55" providerId="LiveId" clId="{327A1B6C-70AF-4A84-9D6D-6611FFA966DC}" dt="2022-02-20T07:24:54.559" v="26" actId="20577"/>
        <pc:sldMkLst>
          <pc:docMk/>
          <pc:sldMk cId="3458222027" sldId="387"/>
        </pc:sldMkLst>
        <pc:spChg chg="mod">
          <ac:chgData name="Wojciech MENDEL" userId="5d03c4192ba5da55" providerId="LiveId" clId="{327A1B6C-70AF-4A84-9D6D-6611FFA966DC}" dt="2022-02-20T07:24:31.006" v="22"/>
          <ac:spMkLst>
            <pc:docMk/>
            <pc:sldMk cId="3458222027" sldId="387"/>
            <ac:spMk id="2" creationId="{1F187E36-21FF-4887-8491-991C0EA954B2}"/>
          </ac:spMkLst>
        </pc:spChg>
        <pc:spChg chg="mod">
          <ac:chgData name="Wojciech MENDEL" userId="5d03c4192ba5da55" providerId="LiveId" clId="{327A1B6C-70AF-4A84-9D6D-6611FFA966DC}" dt="2022-02-20T07:24:54.559" v="26" actId="20577"/>
          <ac:spMkLst>
            <pc:docMk/>
            <pc:sldMk cId="3458222027" sldId="387"/>
            <ac:spMk id="3" creationId="{053E4EE4-23EB-4B54-B911-7F80A8DFDD93}"/>
          </ac:spMkLst>
        </pc:spChg>
      </pc:sldChg>
      <pc:sldChg chg="modSp add mod modAnim modNotesTx">
        <pc:chgData name="Wojciech MENDEL" userId="5d03c4192ba5da55" providerId="LiveId" clId="{327A1B6C-70AF-4A84-9D6D-6611FFA966DC}" dt="2022-02-24T11:00:34.885" v="2155" actId="20577"/>
        <pc:sldMkLst>
          <pc:docMk/>
          <pc:sldMk cId="1573187043" sldId="388"/>
        </pc:sldMkLst>
        <pc:spChg chg="mod">
          <ac:chgData name="Wojciech MENDEL" userId="5d03c4192ba5da55" providerId="LiveId" clId="{327A1B6C-70AF-4A84-9D6D-6611FFA966DC}" dt="2022-02-20T07:46:15.301" v="145" actId="21"/>
          <ac:spMkLst>
            <pc:docMk/>
            <pc:sldMk cId="1573187043" sldId="388"/>
            <ac:spMk id="4" creationId="{35C383FD-10DF-4035-AF99-58A5C37B6262}"/>
          </ac:spMkLst>
        </pc:spChg>
        <pc:spChg chg="mod">
          <ac:chgData name="Wojciech MENDEL" userId="5d03c4192ba5da55" providerId="LiveId" clId="{327A1B6C-70AF-4A84-9D6D-6611FFA966DC}" dt="2022-02-20T07:46:26.815" v="161" actId="27636"/>
          <ac:spMkLst>
            <pc:docMk/>
            <pc:sldMk cId="1573187043" sldId="388"/>
            <ac:spMk id="93186" creationId="{00000000-0000-0000-0000-000000000000}"/>
          </ac:spMkLst>
        </pc:spChg>
      </pc:sldChg>
      <pc:sldChg chg="modSp add mod ord modAnim modNotesTx">
        <pc:chgData name="Wojciech MENDEL" userId="5d03c4192ba5da55" providerId="LiveId" clId="{327A1B6C-70AF-4A84-9D6D-6611FFA966DC}" dt="2022-02-20T08:13:11.999" v="720" actId="403"/>
        <pc:sldMkLst>
          <pc:docMk/>
          <pc:sldMk cId="251788147" sldId="389"/>
        </pc:sldMkLst>
        <pc:spChg chg="mod">
          <ac:chgData name="Wojciech MENDEL" userId="5d03c4192ba5da55" providerId="LiveId" clId="{327A1B6C-70AF-4A84-9D6D-6611FFA966DC}" dt="2022-02-20T08:13:11.999" v="720" actId="403"/>
          <ac:spMkLst>
            <pc:docMk/>
            <pc:sldMk cId="251788147" sldId="389"/>
            <ac:spMk id="4" creationId="{35C383FD-10DF-4035-AF99-58A5C37B6262}"/>
          </ac:spMkLst>
        </pc:spChg>
        <pc:spChg chg="mod">
          <ac:chgData name="Wojciech MENDEL" userId="5d03c4192ba5da55" providerId="LiveId" clId="{327A1B6C-70AF-4A84-9D6D-6611FFA966DC}" dt="2022-02-20T08:07:28.623" v="659" actId="20577"/>
          <ac:spMkLst>
            <pc:docMk/>
            <pc:sldMk cId="251788147" sldId="389"/>
            <ac:spMk id="93186" creationId="{00000000-0000-0000-0000-000000000000}"/>
          </ac:spMkLst>
        </pc:spChg>
      </pc:sldChg>
      <pc:sldChg chg="modSp add mod ord modAnim modNotesTx">
        <pc:chgData name="Wojciech MENDEL" userId="5d03c4192ba5da55" providerId="LiveId" clId="{327A1B6C-70AF-4A84-9D6D-6611FFA966DC}" dt="2022-02-20T08:09:09.749" v="669"/>
        <pc:sldMkLst>
          <pc:docMk/>
          <pc:sldMk cId="1741801956" sldId="390"/>
        </pc:sldMkLst>
        <pc:spChg chg="mod">
          <ac:chgData name="Wojciech MENDEL" userId="5d03c4192ba5da55" providerId="LiveId" clId="{327A1B6C-70AF-4A84-9D6D-6611FFA966DC}" dt="2022-02-20T08:05:57.270" v="639" actId="6549"/>
          <ac:spMkLst>
            <pc:docMk/>
            <pc:sldMk cId="1741801956" sldId="390"/>
            <ac:spMk id="4" creationId="{35C383FD-10DF-4035-AF99-58A5C37B6262}"/>
          </ac:spMkLst>
        </pc:spChg>
        <pc:spChg chg="mod">
          <ac:chgData name="Wojciech MENDEL" userId="5d03c4192ba5da55" providerId="LiveId" clId="{327A1B6C-70AF-4A84-9D6D-6611FFA966DC}" dt="2022-02-20T08:04:02.922" v="627" actId="27636"/>
          <ac:spMkLst>
            <pc:docMk/>
            <pc:sldMk cId="1741801956" sldId="390"/>
            <ac:spMk id="93186" creationId="{00000000-0000-0000-0000-000000000000}"/>
          </ac:spMkLst>
        </pc:spChg>
      </pc:sldChg>
      <pc:sldChg chg="addSp delSp modSp add mod modAnim modNotesTx">
        <pc:chgData name="Wojciech MENDEL" userId="5d03c4192ba5da55" providerId="LiveId" clId="{327A1B6C-70AF-4A84-9D6D-6611FFA966DC}" dt="2022-02-20T08:22:12.975" v="743" actId="255"/>
        <pc:sldMkLst>
          <pc:docMk/>
          <pc:sldMk cId="3621138686" sldId="391"/>
        </pc:sldMkLst>
        <pc:spChg chg="mod">
          <ac:chgData name="Wojciech MENDEL" userId="5d03c4192ba5da55" providerId="LiveId" clId="{327A1B6C-70AF-4A84-9D6D-6611FFA966DC}" dt="2022-02-20T08:09:36.718" v="671" actId="21"/>
          <ac:spMkLst>
            <pc:docMk/>
            <pc:sldMk cId="3621138686" sldId="391"/>
            <ac:spMk id="4" creationId="{35C383FD-10DF-4035-AF99-58A5C37B6262}"/>
          </ac:spMkLst>
        </pc:spChg>
        <pc:spChg chg="add del">
          <ac:chgData name="Wojciech MENDEL" userId="5d03c4192ba5da55" providerId="LiveId" clId="{327A1B6C-70AF-4A84-9D6D-6611FFA966DC}" dt="2022-02-20T08:10:21.768" v="691" actId="22"/>
          <ac:spMkLst>
            <pc:docMk/>
            <pc:sldMk cId="3621138686" sldId="391"/>
            <ac:spMk id="5" creationId="{ED5D5B4B-B39E-4FA5-BD81-CA84BBD5931D}"/>
          </ac:spMkLst>
        </pc:spChg>
        <pc:spChg chg="add mod">
          <ac:chgData name="Wojciech MENDEL" userId="5d03c4192ba5da55" providerId="LiveId" clId="{327A1B6C-70AF-4A84-9D6D-6611FFA966DC}" dt="2022-02-20T08:22:12.975" v="743" actId="255"/>
          <ac:spMkLst>
            <pc:docMk/>
            <pc:sldMk cId="3621138686" sldId="391"/>
            <ac:spMk id="7" creationId="{58800EB1-11BB-4028-9EDE-78CC4470096B}"/>
          </ac:spMkLst>
        </pc:spChg>
        <pc:spChg chg="mod">
          <ac:chgData name="Wojciech MENDEL" userId="5d03c4192ba5da55" providerId="LiveId" clId="{327A1B6C-70AF-4A84-9D6D-6611FFA966DC}" dt="2022-02-20T08:09:48.383" v="687" actId="27636"/>
          <ac:spMkLst>
            <pc:docMk/>
            <pc:sldMk cId="3621138686" sldId="391"/>
            <ac:spMk id="93186" creationId="{00000000-0000-0000-0000-000000000000}"/>
          </ac:spMkLst>
        </pc:spChg>
      </pc:sldChg>
      <pc:sldChg chg="modSp new mod ord modNotesTx">
        <pc:chgData name="Wojciech MENDEL" userId="5d03c4192ba5da55" providerId="LiveId" clId="{327A1B6C-70AF-4A84-9D6D-6611FFA966DC}" dt="2022-02-20T11:16:27.820" v="1844" actId="6549"/>
        <pc:sldMkLst>
          <pc:docMk/>
          <pc:sldMk cId="1205242266" sldId="392"/>
        </pc:sldMkLst>
        <pc:spChg chg="mod">
          <ac:chgData name="Wojciech MENDEL" userId="5d03c4192ba5da55" providerId="LiveId" clId="{327A1B6C-70AF-4A84-9D6D-6611FFA966DC}" dt="2022-02-20T09:32:47.547" v="905"/>
          <ac:spMkLst>
            <pc:docMk/>
            <pc:sldMk cId="1205242266" sldId="392"/>
            <ac:spMk id="2" creationId="{4A806DCE-1964-4CAE-A806-6859990B670A}"/>
          </ac:spMkLst>
        </pc:spChg>
        <pc:spChg chg="mod">
          <ac:chgData name="Wojciech MENDEL" userId="5d03c4192ba5da55" providerId="LiveId" clId="{327A1B6C-70AF-4A84-9D6D-6611FFA966DC}" dt="2022-02-20T09:22:34.226" v="807" actId="20577"/>
          <ac:spMkLst>
            <pc:docMk/>
            <pc:sldMk cId="1205242266" sldId="392"/>
            <ac:spMk id="3" creationId="{71E76CC2-7EFC-4268-9C43-5980DE86C628}"/>
          </ac:spMkLst>
        </pc:spChg>
      </pc:sldChg>
      <pc:sldChg chg="addSp delSp modSp new mod">
        <pc:chgData name="Wojciech MENDEL" userId="5d03c4192ba5da55" providerId="LiveId" clId="{327A1B6C-70AF-4A84-9D6D-6611FFA966DC}" dt="2022-02-20T09:32:28.707" v="902" actId="20577"/>
        <pc:sldMkLst>
          <pc:docMk/>
          <pc:sldMk cId="3271817939" sldId="393"/>
        </pc:sldMkLst>
        <pc:spChg chg="add del">
          <ac:chgData name="Wojciech MENDEL" userId="5d03c4192ba5da55" providerId="LiveId" clId="{327A1B6C-70AF-4A84-9D6D-6611FFA966DC}" dt="2022-02-20T09:30:02.471" v="818" actId="1032"/>
          <ac:spMkLst>
            <pc:docMk/>
            <pc:sldMk cId="3271817939" sldId="393"/>
            <ac:spMk id="3" creationId="{3BED1543-DD4B-451E-9580-F0AFE5F59720}"/>
          </ac:spMkLst>
        </pc:spChg>
        <pc:graphicFrameChg chg="add del mod modGraphic">
          <ac:chgData name="Wojciech MENDEL" userId="5d03c4192ba5da55" providerId="LiveId" clId="{327A1B6C-70AF-4A84-9D6D-6611FFA966DC}" dt="2022-02-20T09:25:46.778" v="814" actId="1032"/>
          <ac:graphicFrameMkLst>
            <pc:docMk/>
            <pc:sldMk cId="3271817939" sldId="393"/>
            <ac:graphicFrameMk id="4" creationId="{7498E8C2-1BB2-48E0-AD2B-93AB0A1762EA}"/>
          </ac:graphicFrameMkLst>
        </pc:graphicFrameChg>
        <pc:graphicFrameChg chg="add del mod modGraphic">
          <ac:chgData name="Wojciech MENDEL" userId="5d03c4192ba5da55" providerId="LiveId" clId="{327A1B6C-70AF-4A84-9D6D-6611FFA966DC}" dt="2022-02-20T09:27:48.993" v="817" actId="1032"/>
          <ac:graphicFrameMkLst>
            <pc:docMk/>
            <pc:sldMk cId="3271817939" sldId="393"/>
            <ac:graphicFrameMk id="9" creationId="{1898D946-4F92-4BED-BB0D-1D914BD84E6D}"/>
          </ac:graphicFrameMkLst>
        </pc:graphicFrameChg>
        <pc:graphicFrameChg chg="add mod modGraphic">
          <ac:chgData name="Wojciech MENDEL" userId="5d03c4192ba5da55" providerId="LiveId" clId="{327A1B6C-70AF-4A84-9D6D-6611FFA966DC}" dt="2022-02-20T09:32:28.707" v="902" actId="20577"/>
          <ac:graphicFrameMkLst>
            <pc:docMk/>
            <pc:sldMk cId="3271817939" sldId="393"/>
            <ac:graphicFrameMk id="10" creationId="{432059F2-1D6B-405E-AAC3-710BF1E5169B}"/>
          </ac:graphicFrameMkLst>
        </pc:graphicFrameChg>
      </pc:sldChg>
      <pc:sldChg chg="addSp delSp modSp new mod modNotesTx">
        <pc:chgData name="Wojciech MENDEL" userId="5d03c4192ba5da55" providerId="LiveId" clId="{327A1B6C-70AF-4A84-9D6D-6611FFA966DC}" dt="2022-02-20T15:03:36.896" v="1969" actId="1076"/>
        <pc:sldMkLst>
          <pc:docMk/>
          <pc:sldMk cId="4229378406" sldId="394"/>
        </pc:sldMkLst>
        <pc:spChg chg="mod">
          <ac:chgData name="Wojciech MENDEL" userId="5d03c4192ba5da55" providerId="LiveId" clId="{327A1B6C-70AF-4A84-9D6D-6611FFA966DC}" dt="2022-02-20T09:44:26.554" v="940" actId="122"/>
          <ac:spMkLst>
            <pc:docMk/>
            <pc:sldMk cId="4229378406" sldId="394"/>
            <ac:spMk id="2" creationId="{28BA63B8-0FD4-468A-9F89-AA1166BF46DF}"/>
          </ac:spMkLst>
        </pc:spChg>
        <pc:spChg chg="add del">
          <ac:chgData name="Wojciech MENDEL" userId="5d03c4192ba5da55" providerId="LiveId" clId="{327A1B6C-70AF-4A84-9D6D-6611FFA966DC}" dt="2022-02-20T09:44:16.489" v="939" actId="3680"/>
          <ac:spMkLst>
            <pc:docMk/>
            <pc:sldMk cId="4229378406" sldId="394"/>
            <ac:spMk id="3" creationId="{B414D4A2-1627-4EF8-9B6C-1C3C8A9D6126}"/>
          </ac:spMkLst>
        </pc:spChg>
        <pc:graphicFrameChg chg="add del modGraphic">
          <ac:chgData name="Wojciech MENDEL" userId="5d03c4192ba5da55" providerId="LiveId" clId="{327A1B6C-70AF-4A84-9D6D-6611FFA966DC}" dt="2022-02-20T09:42:05.124" v="937" actId="1032"/>
          <ac:graphicFrameMkLst>
            <pc:docMk/>
            <pc:sldMk cId="4229378406" sldId="394"/>
            <ac:graphicFrameMk id="6" creationId="{F5A26927-0787-4947-8FC2-4E55F902E689}"/>
          </ac:graphicFrameMkLst>
        </pc:graphicFrameChg>
        <pc:graphicFrameChg chg="add mod ord modGraphic">
          <ac:chgData name="Wojciech MENDEL" userId="5d03c4192ba5da55" providerId="LiveId" clId="{327A1B6C-70AF-4A84-9D6D-6611FFA966DC}" dt="2022-02-20T15:03:36.896" v="1969" actId="1076"/>
          <ac:graphicFrameMkLst>
            <pc:docMk/>
            <pc:sldMk cId="4229378406" sldId="394"/>
            <ac:graphicFrameMk id="7" creationId="{B110DB75-4462-463A-86A8-972BE993CE3B}"/>
          </ac:graphicFrameMkLst>
        </pc:graphicFrameChg>
      </pc:sldChg>
      <pc:sldChg chg="modSp new mod">
        <pc:chgData name="Wojciech MENDEL" userId="5d03c4192ba5da55" providerId="LiveId" clId="{327A1B6C-70AF-4A84-9D6D-6611FFA966DC}" dt="2022-02-20T11:19:00.542" v="1845" actId="113"/>
        <pc:sldMkLst>
          <pc:docMk/>
          <pc:sldMk cId="687695344" sldId="395"/>
        </pc:sldMkLst>
        <pc:spChg chg="mod">
          <ac:chgData name="Wojciech MENDEL" userId="5d03c4192ba5da55" providerId="LiveId" clId="{327A1B6C-70AF-4A84-9D6D-6611FFA966DC}" dt="2022-02-20T09:51:49.855" v="1235" actId="20577"/>
          <ac:spMkLst>
            <pc:docMk/>
            <pc:sldMk cId="687695344" sldId="395"/>
            <ac:spMk id="2" creationId="{260B60A7-E25D-4922-AD86-FFE483B0808C}"/>
          </ac:spMkLst>
        </pc:spChg>
        <pc:spChg chg="mod">
          <ac:chgData name="Wojciech MENDEL" userId="5d03c4192ba5da55" providerId="LiveId" clId="{327A1B6C-70AF-4A84-9D6D-6611FFA966DC}" dt="2022-02-20T11:19:00.542" v="1845" actId="113"/>
          <ac:spMkLst>
            <pc:docMk/>
            <pc:sldMk cId="687695344" sldId="395"/>
            <ac:spMk id="3" creationId="{BDBADB08-C5F8-41DA-8ABB-140916A00A85}"/>
          </ac:spMkLst>
        </pc:spChg>
      </pc:sldChg>
      <pc:sldChg chg="modSp new del mod">
        <pc:chgData name="Wojciech MENDEL" userId="5d03c4192ba5da55" providerId="LiveId" clId="{327A1B6C-70AF-4A84-9D6D-6611FFA966DC}" dt="2022-02-20T09:54:59.283" v="1247" actId="47"/>
        <pc:sldMkLst>
          <pc:docMk/>
          <pc:sldMk cId="3279440519" sldId="396"/>
        </pc:sldMkLst>
        <pc:spChg chg="mod">
          <ac:chgData name="Wojciech MENDEL" userId="5d03c4192ba5da55" providerId="LiveId" clId="{327A1B6C-70AF-4A84-9D6D-6611FFA966DC}" dt="2022-02-20T09:54:20.791" v="1245"/>
          <ac:spMkLst>
            <pc:docMk/>
            <pc:sldMk cId="3279440519" sldId="396"/>
            <ac:spMk id="3" creationId="{ECAD857E-27D6-4667-85CD-AEACB1A11631}"/>
          </ac:spMkLst>
        </pc:spChg>
      </pc:sldChg>
      <pc:sldChg chg="modSp add mod">
        <pc:chgData name="Wojciech MENDEL" userId="5d03c4192ba5da55" providerId="LiveId" clId="{327A1B6C-70AF-4A84-9D6D-6611FFA966DC}" dt="2022-02-20T11:19:12.327" v="1846" actId="113"/>
        <pc:sldMkLst>
          <pc:docMk/>
          <pc:sldMk cId="3844646912" sldId="397"/>
        </pc:sldMkLst>
        <pc:spChg chg="mod">
          <ac:chgData name="Wojciech MENDEL" userId="5d03c4192ba5da55" providerId="LiveId" clId="{327A1B6C-70AF-4A84-9D6D-6611FFA966DC}" dt="2022-02-20T11:19:12.327" v="1846" actId="113"/>
          <ac:spMkLst>
            <pc:docMk/>
            <pc:sldMk cId="3844646912" sldId="397"/>
            <ac:spMk id="3" creationId="{BDBADB08-C5F8-41DA-8ABB-140916A00A85}"/>
          </ac:spMkLst>
        </pc:spChg>
      </pc:sldChg>
      <pc:sldChg chg="modSp add mod">
        <pc:chgData name="Wojciech MENDEL" userId="5d03c4192ba5da55" providerId="LiveId" clId="{327A1B6C-70AF-4A84-9D6D-6611FFA966DC}" dt="2022-02-20T11:19:25.745" v="1847" actId="113"/>
        <pc:sldMkLst>
          <pc:docMk/>
          <pc:sldMk cId="1553259376" sldId="398"/>
        </pc:sldMkLst>
        <pc:spChg chg="mod">
          <ac:chgData name="Wojciech MENDEL" userId="5d03c4192ba5da55" providerId="LiveId" clId="{327A1B6C-70AF-4A84-9D6D-6611FFA966DC}" dt="2022-02-20T11:19:25.745" v="1847" actId="113"/>
          <ac:spMkLst>
            <pc:docMk/>
            <pc:sldMk cId="1553259376" sldId="398"/>
            <ac:spMk id="3" creationId="{BDBADB08-C5F8-41DA-8ABB-140916A00A85}"/>
          </ac:spMkLst>
        </pc:spChg>
      </pc:sldChg>
      <pc:sldChg chg="modSp add mod">
        <pc:chgData name="Wojciech MENDEL" userId="5d03c4192ba5da55" providerId="LiveId" clId="{327A1B6C-70AF-4A84-9D6D-6611FFA966DC}" dt="2022-02-20T11:19:38.390" v="1848" actId="113"/>
        <pc:sldMkLst>
          <pc:docMk/>
          <pc:sldMk cId="64996210" sldId="399"/>
        </pc:sldMkLst>
        <pc:spChg chg="mod">
          <ac:chgData name="Wojciech MENDEL" userId="5d03c4192ba5da55" providerId="LiveId" clId="{327A1B6C-70AF-4A84-9D6D-6611FFA966DC}" dt="2022-02-20T11:19:38.390" v="1848" actId="113"/>
          <ac:spMkLst>
            <pc:docMk/>
            <pc:sldMk cId="64996210" sldId="399"/>
            <ac:spMk id="3" creationId="{BDBADB08-C5F8-41DA-8ABB-140916A00A85}"/>
          </ac:spMkLst>
        </pc:spChg>
      </pc:sldChg>
      <pc:sldChg chg="modSp add mod">
        <pc:chgData name="Wojciech MENDEL" userId="5d03c4192ba5da55" providerId="LiveId" clId="{327A1B6C-70AF-4A84-9D6D-6611FFA966DC}" dt="2022-02-20T11:22:01.401" v="1849" actId="113"/>
        <pc:sldMkLst>
          <pc:docMk/>
          <pc:sldMk cId="1777774581" sldId="400"/>
        </pc:sldMkLst>
        <pc:spChg chg="mod">
          <ac:chgData name="Wojciech MENDEL" userId="5d03c4192ba5da55" providerId="LiveId" clId="{327A1B6C-70AF-4A84-9D6D-6611FFA966DC}" dt="2022-02-20T11:22:01.401" v="1849" actId="113"/>
          <ac:spMkLst>
            <pc:docMk/>
            <pc:sldMk cId="1777774581" sldId="400"/>
            <ac:spMk id="3" creationId="{BDBADB08-C5F8-41DA-8ABB-140916A00A85}"/>
          </ac:spMkLst>
        </pc:spChg>
      </pc:sldChg>
      <pc:sldChg chg="modSp add mod">
        <pc:chgData name="Wojciech MENDEL" userId="5d03c4192ba5da55" providerId="LiveId" clId="{327A1B6C-70AF-4A84-9D6D-6611FFA966DC}" dt="2022-02-20T15:03:56.082" v="1970" actId="1076"/>
        <pc:sldMkLst>
          <pc:docMk/>
          <pc:sldMk cId="3203000269" sldId="401"/>
        </pc:sldMkLst>
        <pc:graphicFrameChg chg="mod modGraphic">
          <ac:chgData name="Wojciech MENDEL" userId="5d03c4192ba5da55" providerId="LiveId" clId="{327A1B6C-70AF-4A84-9D6D-6611FFA966DC}" dt="2022-02-20T15:03:56.082" v="1970" actId="1076"/>
          <ac:graphicFrameMkLst>
            <pc:docMk/>
            <pc:sldMk cId="3203000269" sldId="401"/>
            <ac:graphicFrameMk id="7" creationId="{B110DB75-4462-463A-86A8-972BE993CE3B}"/>
          </ac:graphicFrameMkLst>
        </pc:graphicFrameChg>
      </pc:sldChg>
      <pc:sldChg chg="modSp new mod modNotesTx">
        <pc:chgData name="Wojciech MENDEL" userId="5d03c4192ba5da55" providerId="LiveId" clId="{327A1B6C-70AF-4A84-9D6D-6611FFA966DC}" dt="2022-02-20T10:21:43.935" v="1415" actId="5793"/>
        <pc:sldMkLst>
          <pc:docMk/>
          <pc:sldMk cId="2930206434" sldId="402"/>
        </pc:sldMkLst>
        <pc:spChg chg="mod">
          <ac:chgData name="Wojciech MENDEL" userId="5d03c4192ba5da55" providerId="LiveId" clId="{327A1B6C-70AF-4A84-9D6D-6611FFA966DC}" dt="2022-02-20T10:21:40.288" v="1414" actId="20577"/>
          <ac:spMkLst>
            <pc:docMk/>
            <pc:sldMk cId="2930206434" sldId="402"/>
            <ac:spMk id="2" creationId="{5BAE86CF-C3F7-4BF8-9E17-8444029B6384}"/>
          </ac:spMkLst>
        </pc:spChg>
        <pc:spChg chg="mod">
          <ac:chgData name="Wojciech MENDEL" userId="5d03c4192ba5da55" providerId="LiveId" clId="{327A1B6C-70AF-4A84-9D6D-6611FFA966DC}" dt="2022-02-20T10:21:43.935" v="1415" actId="5793"/>
          <ac:spMkLst>
            <pc:docMk/>
            <pc:sldMk cId="2930206434" sldId="402"/>
            <ac:spMk id="3" creationId="{47D204B5-4FFE-4318-B900-99EE6EA0D245}"/>
          </ac:spMkLst>
        </pc:spChg>
      </pc:sldChg>
      <pc:sldChg chg="modSp add modNotesTx">
        <pc:chgData name="Wojciech MENDEL" userId="5d03c4192ba5da55" providerId="LiveId" clId="{327A1B6C-70AF-4A84-9D6D-6611FFA966DC}" dt="2022-02-24T11:01:31.342" v="2156" actId="6549"/>
        <pc:sldMkLst>
          <pc:docMk/>
          <pc:sldMk cId="2195085684" sldId="403"/>
        </pc:sldMkLst>
        <pc:graphicFrameChg chg="mod">
          <ac:chgData name="Wojciech MENDEL" userId="5d03c4192ba5da55" providerId="LiveId" clId="{327A1B6C-70AF-4A84-9D6D-6611FFA966DC}" dt="2022-02-20T10:12:44.219" v="1335" actId="20577"/>
          <ac:graphicFrameMkLst>
            <pc:docMk/>
            <pc:sldMk cId="2195085684" sldId="403"/>
            <ac:graphicFrameMk id="10" creationId="{432059F2-1D6B-405E-AAC3-710BF1E5169B}"/>
          </ac:graphicFrameMkLst>
        </pc:graphicFrameChg>
      </pc:sldChg>
      <pc:sldChg chg="modSp new mod">
        <pc:chgData name="Wojciech MENDEL" userId="5d03c4192ba5da55" providerId="LiveId" clId="{327A1B6C-70AF-4A84-9D6D-6611FFA966DC}" dt="2022-02-20T10:23:29.417" v="1457" actId="27636"/>
        <pc:sldMkLst>
          <pc:docMk/>
          <pc:sldMk cId="574630001" sldId="404"/>
        </pc:sldMkLst>
        <pc:spChg chg="mod">
          <ac:chgData name="Wojciech MENDEL" userId="5d03c4192ba5da55" providerId="LiveId" clId="{327A1B6C-70AF-4A84-9D6D-6611FFA966DC}" dt="2022-02-20T10:22:32.443" v="1440" actId="20577"/>
          <ac:spMkLst>
            <pc:docMk/>
            <pc:sldMk cId="574630001" sldId="404"/>
            <ac:spMk id="2" creationId="{61ECCA19-F324-4DDE-9EB9-D4F177835E41}"/>
          </ac:spMkLst>
        </pc:spChg>
        <pc:spChg chg="mod">
          <ac:chgData name="Wojciech MENDEL" userId="5d03c4192ba5da55" providerId="LiveId" clId="{327A1B6C-70AF-4A84-9D6D-6611FFA966DC}" dt="2022-02-20T10:23:29.417" v="1457" actId="27636"/>
          <ac:spMkLst>
            <pc:docMk/>
            <pc:sldMk cId="574630001" sldId="404"/>
            <ac:spMk id="3" creationId="{20C8DDBD-D880-4FD5-8C60-151F9EF32F3E}"/>
          </ac:spMkLst>
        </pc:spChg>
      </pc:sldChg>
      <pc:sldChg chg="addSp delSp modSp new del mod">
        <pc:chgData name="Wojciech MENDEL" userId="5d03c4192ba5da55" providerId="LiveId" clId="{327A1B6C-70AF-4A84-9D6D-6611FFA966DC}" dt="2022-02-20T10:18:42.567" v="1384" actId="47"/>
        <pc:sldMkLst>
          <pc:docMk/>
          <pc:sldMk cId="3442215417" sldId="404"/>
        </pc:sldMkLst>
        <pc:spChg chg="del">
          <ac:chgData name="Wojciech MENDEL" userId="5d03c4192ba5da55" providerId="LiveId" clId="{327A1B6C-70AF-4A84-9D6D-6611FFA966DC}" dt="2022-02-20T10:10:20.274" v="1310" actId="1032"/>
          <ac:spMkLst>
            <pc:docMk/>
            <pc:sldMk cId="3442215417" sldId="404"/>
            <ac:spMk id="3" creationId="{648C57B9-37B5-4608-AC02-9FED9E563B72}"/>
          </ac:spMkLst>
        </pc:spChg>
        <pc:graphicFrameChg chg="add mod modGraphic">
          <ac:chgData name="Wojciech MENDEL" userId="5d03c4192ba5da55" providerId="LiveId" clId="{327A1B6C-70AF-4A84-9D6D-6611FFA966DC}" dt="2022-02-20T10:10:29.203" v="1312"/>
          <ac:graphicFrameMkLst>
            <pc:docMk/>
            <pc:sldMk cId="3442215417" sldId="404"/>
            <ac:graphicFrameMk id="4" creationId="{87DFA98D-55FC-43E6-8401-C3DF789DA9F4}"/>
          </ac:graphicFrameMkLst>
        </pc:graphicFrameChg>
      </pc:sldChg>
      <pc:sldChg chg="modSp new del mod ord modNotesTx">
        <pc:chgData name="Wojciech MENDEL" userId="5d03c4192ba5da55" providerId="LiveId" clId="{327A1B6C-70AF-4A84-9D6D-6611FFA966DC}" dt="2022-02-24T11:03:43.289" v="2170" actId="47"/>
        <pc:sldMkLst>
          <pc:docMk/>
          <pc:sldMk cId="1823647852" sldId="405"/>
        </pc:sldMkLst>
        <pc:spChg chg="mod">
          <ac:chgData name="Wojciech MENDEL" userId="5d03c4192ba5da55" providerId="LiveId" clId="{327A1B6C-70AF-4A84-9D6D-6611FFA966DC}" dt="2022-02-20T10:30:54.614" v="1469" actId="122"/>
          <ac:spMkLst>
            <pc:docMk/>
            <pc:sldMk cId="1823647852" sldId="405"/>
            <ac:spMk id="2" creationId="{A66D2FCE-2854-40EC-8F1B-8013BC7EA1AB}"/>
          </ac:spMkLst>
        </pc:spChg>
        <pc:spChg chg="mod">
          <ac:chgData name="Wojciech MENDEL" userId="5d03c4192ba5da55" providerId="LiveId" clId="{327A1B6C-70AF-4A84-9D6D-6611FFA966DC}" dt="2022-02-20T10:31:56.100" v="1471" actId="20577"/>
          <ac:spMkLst>
            <pc:docMk/>
            <pc:sldMk cId="1823647852" sldId="405"/>
            <ac:spMk id="3" creationId="{24EFD3B3-1C1A-4BA5-9842-D563570BAEA0}"/>
          </ac:spMkLst>
        </pc:spChg>
      </pc:sldChg>
      <pc:sldChg chg="modSp new mod">
        <pc:chgData name="Wojciech MENDEL" userId="5d03c4192ba5da55" providerId="LiveId" clId="{327A1B6C-70AF-4A84-9D6D-6611FFA966DC}" dt="2022-02-20T11:33:45.839" v="1959" actId="20577"/>
        <pc:sldMkLst>
          <pc:docMk/>
          <pc:sldMk cId="931462825" sldId="406"/>
        </pc:sldMkLst>
        <pc:spChg chg="mod">
          <ac:chgData name="Wojciech MENDEL" userId="5d03c4192ba5da55" providerId="LiveId" clId="{327A1B6C-70AF-4A84-9D6D-6611FFA966DC}" dt="2022-02-20T11:26:35.651" v="1870" actId="20577"/>
          <ac:spMkLst>
            <pc:docMk/>
            <pc:sldMk cId="931462825" sldId="406"/>
            <ac:spMk id="2" creationId="{A99EA934-EA73-47C6-90E9-B3113D26EB0A}"/>
          </ac:spMkLst>
        </pc:spChg>
        <pc:spChg chg="mod">
          <ac:chgData name="Wojciech MENDEL" userId="5d03c4192ba5da55" providerId="LiveId" clId="{327A1B6C-70AF-4A84-9D6D-6611FFA966DC}" dt="2022-02-20T11:33:45.839" v="1959" actId="20577"/>
          <ac:spMkLst>
            <pc:docMk/>
            <pc:sldMk cId="931462825" sldId="406"/>
            <ac:spMk id="3" creationId="{1E33BE4F-07B0-4862-A4DB-2C15F68764EB}"/>
          </ac:spMkLst>
        </pc:spChg>
      </pc:sldChg>
      <pc:sldChg chg="modSp new mod">
        <pc:chgData name="Wojciech MENDEL" userId="5d03c4192ba5da55" providerId="LiveId" clId="{327A1B6C-70AF-4A84-9D6D-6611FFA966DC}" dt="2022-02-20T11:27:42.031" v="1891" actId="12"/>
        <pc:sldMkLst>
          <pc:docMk/>
          <pc:sldMk cId="3964344099" sldId="407"/>
        </pc:sldMkLst>
        <pc:spChg chg="mod">
          <ac:chgData name="Wojciech MENDEL" userId="5d03c4192ba5da55" providerId="LiveId" clId="{327A1B6C-70AF-4A84-9D6D-6611FFA966DC}" dt="2022-02-20T11:27:32.168" v="1890" actId="20577"/>
          <ac:spMkLst>
            <pc:docMk/>
            <pc:sldMk cId="3964344099" sldId="407"/>
            <ac:spMk id="2" creationId="{239BD53E-7755-4325-A0DC-5C563789BFA0}"/>
          </ac:spMkLst>
        </pc:spChg>
        <pc:spChg chg="mod">
          <ac:chgData name="Wojciech MENDEL" userId="5d03c4192ba5da55" providerId="LiveId" clId="{327A1B6C-70AF-4A84-9D6D-6611FFA966DC}" dt="2022-02-20T11:27:42.031" v="1891" actId="12"/>
          <ac:spMkLst>
            <pc:docMk/>
            <pc:sldMk cId="3964344099" sldId="407"/>
            <ac:spMk id="3" creationId="{A3AB8A41-1C8E-4256-A210-E629E712F304}"/>
          </ac:spMkLst>
        </pc:spChg>
      </pc:sldChg>
      <pc:sldChg chg="modSp new mod">
        <pc:chgData name="Wojciech MENDEL" userId="5d03c4192ba5da55" providerId="LiveId" clId="{327A1B6C-70AF-4A84-9D6D-6611FFA966DC}" dt="2022-02-20T11:32:30.607" v="1952" actId="27636"/>
        <pc:sldMkLst>
          <pc:docMk/>
          <pc:sldMk cId="1968160017" sldId="408"/>
        </pc:sldMkLst>
        <pc:spChg chg="mod">
          <ac:chgData name="Wojciech MENDEL" userId="5d03c4192ba5da55" providerId="LiveId" clId="{327A1B6C-70AF-4A84-9D6D-6611FFA966DC}" dt="2022-02-20T11:32:25.516" v="1950" actId="14100"/>
          <ac:spMkLst>
            <pc:docMk/>
            <pc:sldMk cId="1968160017" sldId="408"/>
            <ac:spMk id="2" creationId="{0DB73A54-C068-4EA9-9BA4-715AFC163102}"/>
          </ac:spMkLst>
        </pc:spChg>
        <pc:spChg chg="mod">
          <ac:chgData name="Wojciech MENDEL" userId="5d03c4192ba5da55" providerId="LiveId" clId="{327A1B6C-70AF-4A84-9D6D-6611FFA966DC}" dt="2022-02-20T11:32:30.607" v="1952" actId="27636"/>
          <ac:spMkLst>
            <pc:docMk/>
            <pc:sldMk cId="1968160017" sldId="408"/>
            <ac:spMk id="3" creationId="{2BDC3FC4-7E52-421D-B182-9664D2F24F71}"/>
          </ac:spMkLst>
        </pc:spChg>
      </pc:sldChg>
      <pc:sldChg chg="modSp new mod">
        <pc:chgData name="Wojciech MENDEL" userId="5d03c4192ba5da55" providerId="LiveId" clId="{327A1B6C-70AF-4A84-9D6D-6611FFA966DC}" dt="2022-02-20T11:33:16.201" v="1957" actId="27636"/>
        <pc:sldMkLst>
          <pc:docMk/>
          <pc:sldMk cId="2460274361" sldId="409"/>
        </pc:sldMkLst>
        <pc:spChg chg="mod">
          <ac:chgData name="Wojciech MENDEL" userId="5d03c4192ba5da55" providerId="LiveId" clId="{327A1B6C-70AF-4A84-9D6D-6611FFA966DC}" dt="2022-02-20T11:33:16.201" v="1957" actId="27636"/>
          <ac:spMkLst>
            <pc:docMk/>
            <pc:sldMk cId="2460274361" sldId="409"/>
            <ac:spMk id="2" creationId="{34A15009-AEC2-4C2B-93D0-703344FBE905}"/>
          </ac:spMkLst>
        </pc:spChg>
        <pc:spChg chg="mod">
          <ac:chgData name="Wojciech MENDEL" userId="5d03c4192ba5da55" providerId="LiveId" clId="{327A1B6C-70AF-4A84-9D6D-6611FFA966DC}" dt="2022-02-20T11:32:58.005" v="1953" actId="20577"/>
          <ac:spMkLst>
            <pc:docMk/>
            <pc:sldMk cId="2460274361" sldId="409"/>
            <ac:spMk id="3" creationId="{29C3FC26-EE8B-4FFE-990C-F424048C06EE}"/>
          </ac:spMkLst>
        </pc:spChg>
      </pc:sldChg>
      <pc:sldChg chg="modSp new mod">
        <pc:chgData name="Wojciech MENDEL" userId="5d03c4192ba5da55" providerId="LiveId" clId="{327A1B6C-70AF-4A84-9D6D-6611FFA966DC}" dt="2022-02-20T15:19:16.742" v="1973" actId="12"/>
        <pc:sldMkLst>
          <pc:docMk/>
          <pc:sldMk cId="653366475" sldId="410"/>
        </pc:sldMkLst>
        <pc:spChg chg="mod">
          <ac:chgData name="Wojciech MENDEL" userId="5d03c4192ba5da55" providerId="LiveId" clId="{327A1B6C-70AF-4A84-9D6D-6611FFA966DC}" dt="2022-02-20T15:19:16.742" v="1973" actId="12"/>
          <ac:spMkLst>
            <pc:docMk/>
            <pc:sldMk cId="653366475" sldId="410"/>
            <ac:spMk id="3" creationId="{8D576E08-4C6D-4884-9D94-0D36F7F6081E}"/>
          </ac:spMkLst>
        </pc:spChg>
      </pc:sldChg>
      <pc:sldChg chg="modSp new mod ord modNotesTx">
        <pc:chgData name="Wojciech MENDEL" userId="5d03c4192ba5da55" providerId="LiveId" clId="{327A1B6C-70AF-4A84-9D6D-6611FFA966DC}" dt="2022-02-20T16:03:40.866" v="2052"/>
        <pc:sldMkLst>
          <pc:docMk/>
          <pc:sldMk cId="3815336987" sldId="411"/>
        </pc:sldMkLst>
        <pc:spChg chg="mod">
          <ac:chgData name="Wojciech MENDEL" userId="5d03c4192ba5da55" providerId="LiveId" clId="{327A1B6C-70AF-4A84-9D6D-6611FFA966DC}" dt="2022-02-20T15:24:15.589" v="1980" actId="12"/>
          <ac:spMkLst>
            <pc:docMk/>
            <pc:sldMk cId="3815336987" sldId="411"/>
            <ac:spMk id="3" creationId="{87D9E55B-A9D0-4796-92C4-AAC44A12FC10}"/>
          </ac:spMkLst>
        </pc:spChg>
      </pc:sldChg>
      <pc:sldChg chg="addSp delSp modSp new del mod">
        <pc:chgData name="Wojciech MENDEL" userId="5d03c4192ba5da55" providerId="LiveId" clId="{327A1B6C-70AF-4A84-9D6D-6611FFA966DC}" dt="2022-02-24T11:03:44.741" v="2171" actId="47"/>
        <pc:sldMkLst>
          <pc:docMk/>
          <pc:sldMk cId="883580459" sldId="412"/>
        </pc:sldMkLst>
        <pc:spChg chg="mod">
          <ac:chgData name="Wojciech MENDEL" userId="5d03c4192ba5da55" providerId="LiveId" clId="{327A1B6C-70AF-4A84-9D6D-6611FFA966DC}" dt="2022-02-20T17:13:50.550" v="2066" actId="5793"/>
          <ac:spMkLst>
            <pc:docMk/>
            <pc:sldMk cId="883580459" sldId="412"/>
            <ac:spMk id="2" creationId="{7D11D9EC-A444-4D00-AF4A-8F383B2B355D}"/>
          </ac:spMkLst>
        </pc:spChg>
        <pc:spChg chg="del">
          <ac:chgData name="Wojciech MENDEL" userId="5d03c4192ba5da55" providerId="LiveId" clId="{327A1B6C-70AF-4A84-9D6D-6611FFA966DC}" dt="2022-02-20T17:13:18.346" v="2054" actId="22"/>
          <ac:spMkLst>
            <pc:docMk/>
            <pc:sldMk cId="883580459" sldId="412"/>
            <ac:spMk id="3" creationId="{E44128C0-F045-43F1-894F-30624D58FAF4}"/>
          </ac:spMkLst>
        </pc:spChg>
        <pc:picChg chg="add mod ord">
          <ac:chgData name="Wojciech MENDEL" userId="5d03c4192ba5da55" providerId="LiveId" clId="{327A1B6C-70AF-4A84-9D6D-6611FFA966DC}" dt="2022-02-20T17:13:37.964" v="2059" actId="14100"/>
          <ac:picMkLst>
            <pc:docMk/>
            <pc:sldMk cId="883580459" sldId="412"/>
            <ac:picMk id="5" creationId="{0712765E-5F66-43DB-B5C7-C4DA7E45CFCB}"/>
          </ac:picMkLst>
        </pc:picChg>
      </pc:sldChg>
      <pc:sldChg chg="addSp delSp modSp new del mod">
        <pc:chgData name="Wojciech MENDEL" userId="5d03c4192ba5da55" providerId="LiveId" clId="{327A1B6C-70AF-4A84-9D6D-6611FFA966DC}" dt="2022-02-24T11:03:45.784" v="2172" actId="47"/>
        <pc:sldMkLst>
          <pc:docMk/>
          <pc:sldMk cId="709365123" sldId="413"/>
        </pc:sldMkLst>
        <pc:spChg chg="mod">
          <ac:chgData name="Wojciech MENDEL" userId="5d03c4192ba5da55" providerId="LiveId" clId="{327A1B6C-70AF-4A84-9D6D-6611FFA966DC}" dt="2022-02-20T17:24:40.482" v="2131" actId="20577"/>
          <ac:spMkLst>
            <pc:docMk/>
            <pc:sldMk cId="709365123" sldId="413"/>
            <ac:spMk id="2" creationId="{5EB16D28-1E1B-49C4-B63D-1BCB7A12F74D}"/>
          </ac:spMkLst>
        </pc:spChg>
        <pc:spChg chg="del">
          <ac:chgData name="Wojciech MENDEL" userId="5d03c4192ba5da55" providerId="LiveId" clId="{327A1B6C-70AF-4A84-9D6D-6611FFA966DC}" dt="2022-02-20T17:17:04.800" v="2068" actId="22"/>
          <ac:spMkLst>
            <pc:docMk/>
            <pc:sldMk cId="709365123" sldId="413"/>
            <ac:spMk id="3" creationId="{4B819E4E-1F9D-48C3-9BD7-A0DDDB990062}"/>
          </ac:spMkLst>
        </pc:spChg>
        <pc:picChg chg="add mod ord">
          <ac:chgData name="Wojciech MENDEL" userId="5d03c4192ba5da55" providerId="LiveId" clId="{327A1B6C-70AF-4A84-9D6D-6611FFA966DC}" dt="2022-02-20T17:17:14.199" v="2071" actId="14100"/>
          <ac:picMkLst>
            <pc:docMk/>
            <pc:sldMk cId="709365123" sldId="413"/>
            <ac:picMk id="5" creationId="{657090F6-F38C-4FD8-9D46-16E7DC8CB9A3}"/>
          </ac:picMkLst>
        </pc:picChg>
      </pc:sldChg>
      <pc:sldChg chg="addSp delSp modSp new del mod">
        <pc:chgData name="Wojciech MENDEL" userId="5d03c4192ba5da55" providerId="LiveId" clId="{327A1B6C-70AF-4A84-9D6D-6611FFA966DC}" dt="2022-02-24T11:03:46.676" v="2173" actId="47"/>
        <pc:sldMkLst>
          <pc:docMk/>
          <pc:sldMk cId="3797509681" sldId="414"/>
        </pc:sldMkLst>
        <pc:spChg chg="mod">
          <ac:chgData name="Wojciech MENDEL" userId="5d03c4192ba5da55" providerId="LiveId" clId="{327A1B6C-70AF-4A84-9D6D-6611FFA966DC}" dt="2022-02-20T17:21:51.455" v="2119" actId="20577"/>
          <ac:spMkLst>
            <pc:docMk/>
            <pc:sldMk cId="3797509681" sldId="414"/>
            <ac:spMk id="2" creationId="{E9B1BC8A-CA71-490D-AD37-7DF15E8A23CC}"/>
          </ac:spMkLst>
        </pc:spChg>
        <pc:spChg chg="del">
          <ac:chgData name="Wojciech MENDEL" userId="5d03c4192ba5da55" providerId="LiveId" clId="{327A1B6C-70AF-4A84-9D6D-6611FFA966DC}" dt="2022-02-20T17:21:23.198" v="2102" actId="22"/>
          <ac:spMkLst>
            <pc:docMk/>
            <pc:sldMk cId="3797509681" sldId="414"/>
            <ac:spMk id="3" creationId="{0AE6938D-5BD1-48DD-BAE6-3F96330D67B8}"/>
          </ac:spMkLst>
        </pc:spChg>
        <pc:picChg chg="add mod ord">
          <ac:chgData name="Wojciech MENDEL" userId="5d03c4192ba5da55" providerId="LiveId" clId="{327A1B6C-70AF-4A84-9D6D-6611FFA966DC}" dt="2022-02-20T17:21:39.864" v="2107" actId="14100"/>
          <ac:picMkLst>
            <pc:docMk/>
            <pc:sldMk cId="3797509681" sldId="414"/>
            <ac:picMk id="5" creationId="{9C208BFE-764B-4E6E-9753-2F4DB0FE3065}"/>
          </ac:picMkLst>
        </pc:picChg>
      </pc:sldChg>
      <pc:sldChg chg="add del">
        <pc:chgData name="Wojciech MENDEL" userId="5d03c4192ba5da55" providerId="LiveId" clId="{327A1B6C-70AF-4A84-9D6D-6611FFA966DC}" dt="2022-02-20T17:26:15.535" v="2144" actId="47"/>
        <pc:sldMkLst>
          <pc:docMk/>
          <pc:sldMk cId="2078828406" sldId="415"/>
        </pc:sldMkLst>
      </pc:sldChg>
      <pc:sldChg chg="addSp delSp modSp add del mod">
        <pc:chgData name="Wojciech MENDEL" userId="5d03c4192ba5da55" providerId="LiveId" clId="{327A1B6C-70AF-4A84-9D6D-6611FFA966DC}" dt="2022-02-24T11:03:47.491" v="2174" actId="47"/>
        <pc:sldMkLst>
          <pc:docMk/>
          <pc:sldMk cId="2977965023" sldId="416"/>
        </pc:sldMkLst>
        <pc:spChg chg="mod">
          <ac:chgData name="Wojciech MENDEL" userId="5d03c4192ba5da55" providerId="LiveId" clId="{327A1B6C-70AF-4A84-9D6D-6611FFA966DC}" dt="2022-02-20T17:24:51.629" v="2143" actId="20577"/>
          <ac:spMkLst>
            <pc:docMk/>
            <pc:sldMk cId="2977965023" sldId="416"/>
            <ac:spMk id="2" creationId="{E9B1BC8A-CA71-490D-AD37-7DF15E8A23CC}"/>
          </ac:spMkLst>
        </pc:spChg>
        <pc:spChg chg="add del">
          <ac:chgData name="Wojciech MENDEL" userId="5d03c4192ba5da55" providerId="LiveId" clId="{327A1B6C-70AF-4A84-9D6D-6611FFA966DC}" dt="2022-02-20T17:24:13.710" v="2125" actId="22"/>
          <ac:spMkLst>
            <pc:docMk/>
            <pc:sldMk cId="2977965023" sldId="416"/>
            <ac:spMk id="3" creationId="{0AE6938D-5BD1-48DD-BAE6-3F96330D67B8}"/>
          </ac:spMkLst>
        </pc:spChg>
        <pc:picChg chg="add del mod ord">
          <ac:chgData name="Wojciech MENDEL" userId="5d03c4192ba5da55" providerId="LiveId" clId="{327A1B6C-70AF-4A84-9D6D-6611FFA966DC}" dt="2022-02-20T17:23:27.362" v="2124" actId="22"/>
          <ac:picMkLst>
            <pc:docMk/>
            <pc:sldMk cId="2977965023" sldId="416"/>
            <ac:picMk id="5" creationId="{A7422B51-4833-42A1-AB16-4B33E277B128}"/>
          </ac:picMkLst>
        </pc:picChg>
        <pc:picChg chg="add mod ord">
          <ac:chgData name="Wojciech MENDEL" userId="5d03c4192ba5da55" providerId="LiveId" clId="{327A1B6C-70AF-4A84-9D6D-6611FFA966DC}" dt="2022-02-20T17:24:27.877" v="2129" actId="14100"/>
          <ac:picMkLst>
            <pc:docMk/>
            <pc:sldMk cId="2977965023" sldId="416"/>
            <ac:picMk id="7" creationId="{55B6715B-51DC-4068-8A38-67DB92F13E30}"/>
          </ac:picMkLst>
        </pc:picChg>
      </pc:sldChg>
    </pc:docChg>
  </pc:docChgLst>
  <pc:docChgLst>
    <pc:chgData name="Wojciech MENDEL" userId="5d03c4192ba5da55" providerId="Windows Live" clId="Web-{9F63C858-A501-48B6-A243-D32F3824E101}"/>
    <pc:docChg chg="addSld delSld modSld">
      <pc:chgData name="Wojciech MENDEL" userId="5d03c4192ba5da55" providerId="Windows Live" clId="Web-{9F63C858-A501-48B6-A243-D32F3824E101}" dt="2023-03-04T07:42:36.802" v="12"/>
      <pc:docMkLst>
        <pc:docMk/>
      </pc:docMkLst>
      <pc:sldChg chg="del">
        <pc:chgData name="Wojciech MENDEL" userId="5d03c4192ba5da55" providerId="Windows Live" clId="Web-{9F63C858-A501-48B6-A243-D32F3824E101}" dt="2023-03-04T07:30:48.892" v="10"/>
        <pc:sldMkLst>
          <pc:docMk/>
          <pc:sldMk cId="2800710696" sldId="258"/>
        </pc:sldMkLst>
      </pc:sldChg>
      <pc:sldChg chg="modSp">
        <pc:chgData name="Wojciech MENDEL" userId="5d03c4192ba5da55" providerId="Windows Live" clId="Web-{9F63C858-A501-48B6-A243-D32F3824E101}" dt="2023-03-04T07:18:46.373" v="4" actId="20577"/>
        <pc:sldMkLst>
          <pc:docMk/>
          <pc:sldMk cId="368270744" sldId="475"/>
        </pc:sldMkLst>
        <pc:spChg chg="mod">
          <ac:chgData name="Wojciech MENDEL" userId="5d03c4192ba5da55" providerId="Windows Live" clId="Web-{9F63C858-A501-48B6-A243-D32F3824E101}" dt="2023-03-04T07:18:46.373" v="4" actId="20577"/>
          <ac:spMkLst>
            <pc:docMk/>
            <pc:sldMk cId="368270744" sldId="475"/>
            <ac:spMk id="3" creationId="{780A1D93-5FDE-8B79-3ABD-058BD15706A3}"/>
          </ac:spMkLst>
        </pc:spChg>
      </pc:sldChg>
      <pc:sldChg chg="modSp">
        <pc:chgData name="Wojciech MENDEL" userId="5d03c4192ba5da55" providerId="Windows Live" clId="Web-{9F63C858-A501-48B6-A243-D32F3824E101}" dt="2023-03-04T07:22:18.441" v="7" actId="20577"/>
        <pc:sldMkLst>
          <pc:docMk/>
          <pc:sldMk cId="2305057876" sldId="513"/>
        </pc:sldMkLst>
        <pc:spChg chg="mod">
          <ac:chgData name="Wojciech MENDEL" userId="5d03c4192ba5da55" providerId="Windows Live" clId="Web-{9F63C858-A501-48B6-A243-D32F3824E101}" dt="2023-03-04T07:22:18.441" v="7" actId="20577"/>
          <ac:spMkLst>
            <pc:docMk/>
            <pc:sldMk cId="2305057876" sldId="513"/>
            <ac:spMk id="3" creationId="{F4548E8F-26DB-4E92-A7C4-495E56196424}"/>
          </ac:spMkLst>
        </pc:spChg>
      </pc:sldChg>
      <pc:sldChg chg="add">
        <pc:chgData name="Wojciech MENDEL" userId="5d03c4192ba5da55" providerId="Windows Live" clId="Web-{9F63C858-A501-48B6-A243-D32F3824E101}" dt="2023-03-04T07:30:12.188" v="8"/>
        <pc:sldMkLst>
          <pc:docMk/>
          <pc:sldMk cId="3797997962" sldId="541"/>
        </pc:sldMkLst>
      </pc:sldChg>
      <pc:sldChg chg="add replId">
        <pc:chgData name="Wojciech MENDEL" userId="5d03c4192ba5da55" providerId="Windows Live" clId="Web-{9F63C858-A501-48B6-A243-D32F3824E101}" dt="2023-03-04T07:30:42.236" v="9"/>
        <pc:sldMkLst>
          <pc:docMk/>
          <pc:sldMk cId="1465146321" sldId="542"/>
        </pc:sldMkLst>
      </pc:sldChg>
      <pc:sldChg chg="add del">
        <pc:chgData name="Wojciech MENDEL" userId="5d03c4192ba5da55" providerId="Windows Live" clId="Web-{9F63C858-A501-48B6-A243-D32F3824E101}" dt="2023-03-04T07:42:36.802" v="12"/>
        <pc:sldMkLst>
          <pc:docMk/>
          <pc:sldMk cId="1846473842" sldId="543"/>
        </pc:sldMkLst>
      </pc:sldChg>
    </pc:docChg>
  </pc:docChgLst>
  <pc:docChgLst>
    <pc:chgData name="Wojciech MENDEL" userId="5d03c4192ba5da55" providerId="Windows Live" clId="Web-{F409D06B-8443-4AEB-B8E6-D47F5CB0D455}"/>
    <pc:docChg chg="addSld modSld">
      <pc:chgData name="Wojciech MENDEL" userId="5d03c4192ba5da55" providerId="Windows Live" clId="Web-{F409D06B-8443-4AEB-B8E6-D47F5CB0D455}" dt="2023-02-17T12:56:24.450" v="144" actId="20577"/>
      <pc:docMkLst>
        <pc:docMk/>
      </pc:docMkLst>
      <pc:sldChg chg="modSp">
        <pc:chgData name="Wojciech MENDEL" userId="5d03c4192ba5da55" providerId="Windows Live" clId="Web-{F409D06B-8443-4AEB-B8E6-D47F5CB0D455}" dt="2023-02-17T12:45:32.083" v="1" actId="20577"/>
        <pc:sldMkLst>
          <pc:docMk/>
          <pc:sldMk cId="3553489714" sldId="256"/>
        </pc:sldMkLst>
        <pc:spChg chg="mod">
          <ac:chgData name="Wojciech MENDEL" userId="5d03c4192ba5da55" providerId="Windows Live" clId="Web-{F409D06B-8443-4AEB-B8E6-D47F5CB0D455}" dt="2023-02-17T12:45:32.083" v="1" actId="20577"/>
          <ac:spMkLst>
            <pc:docMk/>
            <pc:sldMk cId="3553489714" sldId="256"/>
            <ac:spMk id="6" creationId="{00000000-0000-0000-0000-000000000000}"/>
          </ac:spMkLst>
        </pc:spChg>
      </pc:sldChg>
      <pc:sldChg chg="addSp modSp">
        <pc:chgData name="Wojciech MENDEL" userId="5d03c4192ba5da55" providerId="Windows Live" clId="Web-{F409D06B-8443-4AEB-B8E6-D47F5CB0D455}" dt="2023-02-17T12:50:07.968" v="43" actId="20577"/>
        <pc:sldMkLst>
          <pc:docMk/>
          <pc:sldMk cId="712492073" sldId="297"/>
        </pc:sldMkLst>
        <pc:spChg chg="add mod">
          <ac:chgData name="Wojciech MENDEL" userId="5d03c4192ba5da55" providerId="Windows Live" clId="Web-{F409D06B-8443-4AEB-B8E6-D47F5CB0D455}" dt="2023-02-17T12:50:07.968" v="43" actId="20577"/>
          <ac:spMkLst>
            <pc:docMk/>
            <pc:sldMk cId="712492073" sldId="297"/>
            <ac:spMk id="2" creationId="{F100C7E1-6FBE-44ED-29B4-42F58DF11C53}"/>
          </ac:spMkLst>
        </pc:spChg>
      </pc:sldChg>
      <pc:sldChg chg="modSp">
        <pc:chgData name="Wojciech MENDEL" userId="5d03c4192ba5da55" providerId="Windows Live" clId="Web-{F409D06B-8443-4AEB-B8E6-D47F5CB0D455}" dt="2023-02-17T12:48:01.276" v="11" actId="20577"/>
        <pc:sldMkLst>
          <pc:docMk/>
          <pc:sldMk cId="2647674558" sldId="320"/>
        </pc:sldMkLst>
        <pc:graphicFrameChg chg="modGraphic">
          <ac:chgData name="Wojciech MENDEL" userId="5d03c4192ba5da55" providerId="Windows Live" clId="Web-{F409D06B-8443-4AEB-B8E6-D47F5CB0D455}" dt="2023-02-17T12:48:01.276" v="11" actId="20577"/>
          <ac:graphicFrameMkLst>
            <pc:docMk/>
            <pc:sldMk cId="2647674558" sldId="320"/>
            <ac:graphicFrameMk id="4" creationId="{AED04DAF-1E3F-4397-8834-E64118E9B2CD}"/>
          </ac:graphicFrameMkLst>
        </pc:graphicFrameChg>
      </pc:sldChg>
      <pc:sldChg chg="modSp">
        <pc:chgData name="Wojciech MENDEL" userId="5d03c4192ba5da55" providerId="Windows Live" clId="Web-{F409D06B-8443-4AEB-B8E6-D47F5CB0D455}" dt="2023-02-17T12:48:26.511" v="15" actId="20577"/>
        <pc:sldMkLst>
          <pc:docMk/>
          <pc:sldMk cId="4284018496" sldId="371"/>
        </pc:sldMkLst>
        <pc:spChg chg="mod">
          <ac:chgData name="Wojciech MENDEL" userId="5d03c4192ba5da55" providerId="Windows Live" clId="Web-{F409D06B-8443-4AEB-B8E6-D47F5CB0D455}" dt="2023-02-17T12:48:26.511" v="15" actId="20577"/>
          <ac:spMkLst>
            <pc:docMk/>
            <pc:sldMk cId="4284018496" sldId="371"/>
            <ac:spMk id="2" creationId="{89B181D4-D8D7-4F2B-B49B-8702B8E3943B}"/>
          </ac:spMkLst>
        </pc:spChg>
        <pc:spChg chg="mod">
          <ac:chgData name="Wojciech MENDEL" userId="5d03c4192ba5da55" providerId="Windows Live" clId="Web-{F409D06B-8443-4AEB-B8E6-D47F5CB0D455}" dt="2023-02-17T12:48:10.526" v="13" actId="20577"/>
          <ac:spMkLst>
            <pc:docMk/>
            <pc:sldMk cId="4284018496" sldId="371"/>
            <ac:spMk id="3" creationId="{E79E8FEF-3280-4952-8D58-EA7323A4576F}"/>
          </ac:spMkLst>
        </pc:spChg>
      </pc:sldChg>
      <pc:sldChg chg="modSp">
        <pc:chgData name="Wojciech MENDEL" userId="5d03c4192ba5da55" providerId="Windows Live" clId="Web-{F409D06B-8443-4AEB-B8E6-D47F5CB0D455}" dt="2023-02-17T12:50:41.610" v="50" actId="14100"/>
        <pc:sldMkLst>
          <pc:docMk/>
          <pc:sldMk cId="3458222027" sldId="387"/>
        </pc:sldMkLst>
        <pc:spChg chg="mod">
          <ac:chgData name="Wojciech MENDEL" userId="5d03c4192ba5da55" providerId="Windows Live" clId="Web-{F409D06B-8443-4AEB-B8E6-D47F5CB0D455}" dt="2023-02-17T12:50:41.610" v="50" actId="14100"/>
          <ac:spMkLst>
            <pc:docMk/>
            <pc:sldMk cId="3458222027" sldId="387"/>
            <ac:spMk id="3" creationId="{053E4EE4-23EB-4B54-B911-7F80A8DFDD93}"/>
          </ac:spMkLst>
        </pc:spChg>
      </pc:sldChg>
      <pc:sldChg chg="modSp">
        <pc:chgData name="Wojciech MENDEL" userId="5d03c4192ba5da55" providerId="Windows Live" clId="Web-{F409D06B-8443-4AEB-B8E6-D47F5CB0D455}" dt="2023-02-17T12:51:45.346" v="62" actId="20577"/>
        <pc:sldMkLst>
          <pc:docMk/>
          <pc:sldMk cId="1714377045" sldId="477"/>
        </pc:sldMkLst>
        <pc:graphicFrameChg chg="modGraphic">
          <ac:chgData name="Wojciech MENDEL" userId="5d03c4192ba5da55" providerId="Windows Live" clId="Web-{F409D06B-8443-4AEB-B8E6-D47F5CB0D455}" dt="2023-02-17T12:51:45.346" v="62" actId="20577"/>
          <ac:graphicFrameMkLst>
            <pc:docMk/>
            <pc:sldMk cId="1714377045" sldId="477"/>
            <ac:graphicFrameMk id="4" creationId="{AED04DAF-1E3F-4397-8834-E64118E9B2CD}"/>
          </ac:graphicFrameMkLst>
        </pc:graphicFrameChg>
      </pc:sldChg>
      <pc:sldChg chg="modSp">
        <pc:chgData name="Wojciech MENDEL" userId="5d03c4192ba5da55" providerId="Windows Live" clId="Web-{F409D06B-8443-4AEB-B8E6-D47F5CB0D455}" dt="2023-02-17T12:51:29.049" v="56" actId="20577"/>
        <pc:sldMkLst>
          <pc:docMk/>
          <pc:sldMk cId="4042768863" sldId="478"/>
        </pc:sldMkLst>
        <pc:graphicFrameChg chg="modGraphic">
          <ac:chgData name="Wojciech MENDEL" userId="5d03c4192ba5da55" providerId="Windows Live" clId="Web-{F409D06B-8443-4AEB-B8E6-D47F5CB0D455}" dt="2023-02-17T12:51:29.049" v="56" actId="20577"/>
          <ac:graphicFrameMkLst>
            <pc:docMk/>
            <pc:sldMk cId="4042768863" sldId="478"/>
            <ac:graphicFrameMk id="4" creationId="{AED04DAF-1E3F-4397-8834-E64118E9B2CD}"/>
          </ac:graphicFrameMkLst>
        </pc:graphicFrameChg>
      </pc:sldChg>
      <pc:sldChg chg="modSp">
        <pc:chgData name="Wojciech MENDEL" userId="5d03c4192ba5da55" providerId="Windows Live" clId="Web-{F409D06B-8443-4AEB-B8E6-D47F5CB0D455}" dt="2023-02-17T12:56:24.450" v="144" actId="20577"/>
        <pc:sldMkLst>
          <pc:docMk/>
          <pc:sldMk cId="1467451945" sldId="482"/>
        </pc:sldMkLst>
        <pc:spChg chg="mod">
          <ac:chgData name="Wojciech MENDEL" userId="5d03c4192ba5da55" providerId="Windows Live" clId="Web-{F409D06B-8443-4AEB-B8E6-D47F5CB0D455}" dt="2023-02-17T12:56:24.450" v="144" actId="20577"/>
          <ac:spMkLst>
            <pc:docMk/>
            <pc:sldMk cId="1467451945" sldId="482"/>
            <ac:spMk id="3" creationId="{6A032BE0-4925-5B4B-CF36-FFE34F2F6267}"/>
          </ac:spMkLst>
        </pc:spChg>
      </pc:sldChg>
      <pc:sldChg chg="modSp add replId">
        <pc:chgData name="Wojciech MENDEL" userId="5d03c4192ba5da55" providerId="Windows Live" clId="Web-{F409D06B-8443-4AEB-B8E6-D47F5CB0D455}" dt="2023-02-17T12:56:06.590" v="142" actId="20577"/>
        <pc:sldMkLst>
          <pc:docMk/>
          <pc:sldMk cId="1195799619" sldId="530"/>
        </pc:sldMkLst>
        <pc:spChg chg="mod">
          <ac:chgData name="Wojciech MENDEL" userId="5d03c4192ba5da55" providerId="Windows Live" clId="Web-{F409D06B-8443-4AEB-B8E6-D47F5CB0D455}" dt="2023-02-17T12:53:38.147" v="71" actId="20577"/>
          <ac:spMkLst>
            <pc:docMk/>
            <pc:sldMk cId="1195799619" sldId="530"/>
            <ac:spMk id="2" creationId="{00000000-0000-0000-0000-000000000000}"/>
          </ac:spMkLst>
        </pc:spChg>
        <pc:spChg chg="mod">
          <ac:chgData name="Wojciech MENDEL" userId="5d03c4192ba5da55" providerId="Windows Live" clId="Web-{F409D06B-8443-4AEB-B8E6-D47F5CB0D455}" dt="2023-02-17T12:56:06.590" v="142" actId="20577"/>
          <ac:spMkLst>
            <pc:docMk/>
            <pc:sldMk cId="1195799619" sldId="530"/>
            <ac:spMk id="3" creationId="{00000000-0000-0000-0000-000000000000}"/>
          </ac:spMkLst>
        </pc:spChg>
      </pc:sldChg>
    </pc:docChg>
  </pc:docChgLst>
  <pc:docChgLst>
    <pc:chgData name="Wojciech MENDEL" userId="5d03c4192ba5da55" providerId="Windows Live" clId="Web-{AA95F44A-5671-4870-9FE7-3A6D489E9207}"/>
    <pc:docChg chg="addSld modSld sldOrd">
      <pc:chgData name="Wojciech MENDEL" userId="5d03c4192ba5da55" providerId="Windows Live" clId="Web-{AA95F44A-5671-4870-9FE7-3A6D489E9207}" dt="2023-10-02T08:23:04.646" v="493" actId="14100"/>
      <pc:docMkLst>
        <pc:docMk/>
      </pc:docMkLst>
      <pc:sldChg chg="modSp">
        <pc:chgData name="Wojciech MENDEL" userId="5d03c4192ba5da55" providerId="Windows Live" clId="Web-{AA95F44A-5671-4870-9FE7-3A6D489E9207}" dt="2023-10-02T07:36:43.001" v="12" actId="20577"/>
        <pc:sldMkLst>
          <pc:docMk/>
          <pc:sldMk cId="3553489714" sldId="256"/>
        </pc:sldMkLst>
        <pc:spChg chg="mod">
          <ac:chgData name="Wojciech MENDEL" userId="5d03c4192ba5da55" providerId="Windows Live" clId="Web-{AA95F44A-5671-4870-9FE7-3A6D489E9207}" dt="2023-10-02T07:36:43.001" v="12" actId="20577"/>
          <ac:spMkLst>
            <pc:docMk/>
            <pc:sldMk cId="3553489714" sldId="256"/>
            <ac:spMk id="6" creationId="{00000000-0000-0000-0000-000000000000}"/>
          </ac:spMkLst>
        </pc:spChg>
      </pc:sldChg>
      <pc:sldChg chg="modSp">
        <pc:chgData name="Wojciech MENDEL" userId="5d03c4192ba5da55" providerId="Windows Live" clId="Web-{AA95F44A-5671-4870-9FE7-3A6D489E9207}" dt="2023-10-02T08:03:46.758" v="383" actId="20577"/>
        <pc:sldMkLst>
          <pc:docMk/>
          <pc:sldMk cId="712492073" sldId="297"/>
        </pc:sldMkLst>
        <pc:spChg chg="mod">
          <ac:chgData name="Wojciech MENDEL" userId="5d03c4192ba5da55" providerId="Windows Live" clId="Web-{AA95F44A-5671-4870-9FE7-3A6D489E9207}" dt="2023-10-02T08:03:46.758" v="383" actId="20577"/>
          <ac:spMkLst>
            <pc:docMk/>
            <pc:sldMk cId="712492073" sldId="297"/>
            <ac:spMk id="2" creationId="{F100C7E1-6FBE-44ED-29B4-42F58DF11C53}"/>
          </ac:spMkLst>
        </pc:spChg>
      </pc:sldChg>
      <pc:sldChg chg="modSp">
        <pc:chgData name="Wojciech MENDEL" userId="5d03c4192ba5da55" providerId="Windows Live" clId="Web-{AA95F44A-5671-4870-9FE7-3A6D489E9207}" dt="2023-10-02T07:39:28.333" v="38" actId="20577"/>
        <pc:sldMkLst>
          <pc:docMk/>
          <pc:sldMk cId="2647674558" sldId="320"/>
        </pc:sldMkLst>
        <pc:graphicFrameChg chg="mod modGraphic">
          <ac:chgData name="Wojciech MENDEL" userId="5d03c4192ba5da55" providerId="Windows Live" clId="Web-{AA95F44A-5671-4870-9FE7-3A6D489E9207}" dt="2023-10-02T07:39:28.333" v="38" actId="20577"/>
          <ac:graphicFrameMkLst>
            <pc:docMk/>
            <pc:sldMk cId="2647674558" sldId="320"/>
            <ac:graphicFrameMk id="4" creationId="{AED04DAF-1E3F-4397-8834-E64118E9B2CD}"/>
          </ac:graphicFrameMkLst>
        </pc:graphicFrameChg>
      </pc:sldChg>
      <pc:sldChg chg="modSp">
        <pc:chgData name="Wojciech MENDEL" userId="5d03c4192ba5da55" providerId="Windows Live" clId="Web-{AA95F44A-5671-4870-9FE7-3A6D489E9207}" dt="2023-10-02T08:21:37.753" v="479" actId="20577"/>
        <pc:sldMkLst>
          <pc:docMk/>
          <pc:sldMk cId="1139237357" sldId="355"/>
        </pc:sldMkLst>
        <pc:spChg chg="mod">
          <ac:chgData name="Wojciech MENDEL" userId="5d03c4192ba5da55" providerId="Windows Live" clId="Web-{AA95F44A-5671-4870-9FE7-3A6D489E9207}" dt="2023-10-02T08:21:37.753" v="479" actId="20577"/>
          <ac:spMkLst>
            <pc:docMk/>
            <pc:sldMk cId="1139237357" sldId="355"/>
            <ac:spMk id="4" creationId="{7D6342E2-CD8C-47EB-8F62-32A64E8D64D8}"/>
          </ac:spMkLst>
        </pc:spChg>
        <pc:picChg chg="mod">
          <ac:chgData name="Wojciech MENDEL" userId="5d03c4192ba5da55" providerId="Windows Live" clId="Web-{AA95F44A-5671-4870-9FE7-3A6D489E9207}" dt="2023-10-02T08:20:01.422" v="448" actId="1076"/>
          <ac:picMkLst>
            <pc:docMk/>
            <pc:sldMk cId="1139237357" sldId="355"/>
            <ac:picMk id="3" creationId="{FECE9189-60BB-4E48-A89D-58918F868A6A}"/>
          </ac:picMkLst>
        </pc:picChg>
      </pc:sldChg>
      <pc:sldChg chg="modSp">
        <pc:chgData name="Wojciech MENDEL" userId="5d03c4192ba5da55" providerId="Windows Live" clId="Web-{AA95F44A-5671-4870-9FE7-3A6D489E9207}" dt="2023-10-02T07:42:43.119" v="74" actId="20577"/>
        <pc:sldMkLst>
          <pc:docMk/>
          <pc:sldMk cId="4284018496" sldId="371"/>
        </pc:sldMkLst>
        <pc:spChg chg="mod">
          <ac:chgData name="Wojciech MENDEL" userId="5d03c4192ba5da55" providerId="Windows Live" clId="Web-{AA95F44A-5671-4870-9FE7-3A6D489E9207}" dt="2023-10-02T07:42:43.119" v="74" actId="20577"/>
          <ac:spMkLst>
            <pc:docMk/>
            <pc:sldMk cId="4284018496" sldId="371"/>
            <ac:spMk id="3" creationId="{E79E8FEF-3280-4952-8D58-EA7323A4576F}"/>
          </ac:spMkLst>
        </pc:spChg>
      </pc:sldChg>
      <pc:sldChg chg="modSp">
        <pc:chgData name="Wojciech MENDEL" userId="5d03c4192ba5da55" providerId="Windows Live" clId="Web-{AA95F44A-5671-4870-9FE7-3A6D489E9207}" dt="2023-10-02T08:03:20.508" v="376" actId="20577"/>
        <pc:sldMkLst>
          <pc:docMk/>
          <pc:sldMk cId="698467953" sldId="436"/>
        </pc:sldMkLst>
        <pc:spChg chg="mod">
          <ac:chgData name="Wojciech MENDEL" userId="5d03c4192ba5da55" providerId="Windows Live" clId="Web-{AA95F44A-5671-4870-9FE7-3A6D489E9207}" dt="2023-10-02T08:03:20.508" v="376" actId="20577"/>
          <ac:spMkLst>
            <pc:docMk/>
            <pc:sldMk cId="698467953" sldId="436"/>
            <ac:spMk id="3" creationId="{49CEEE80-A20D-2953-BB40-0484B426A442}"/>
          </ac:spMkLst>
        </pc:spChg>
      </pc:sldChg>
      <pc:sldChg chg="modSp">
        <pc:chgData name="Wojciech MENDEL" userId="5d03c4192ba5da55" providerId="Windows Live" clId="Web-{AA95F44A-5671-4870-9FE7-3A6D489E9207}" dt="2023-10-02T08:01:18.708" v="310" actId="20577"/>
        <pc:sldMkLst>
          <pc:docMk/>
          <pc:sldMk cId="3321867640" sldId="476"/>
        </pc:sldMkLst>
        <pc:spChg chg="mod">
          <ac:chgData name="Wojciech MENDEL" userId="5d03c4192ba5da55" providerId="Windows Live" clId="Web-{AA95F44A-5671-4870-9FE7-3A6D489E9207}" dt="2023-10-02T08:01:01.723" v="306" actId="20577"/>
          <ac:spMkLst>
            <pc:docMk/>
            <pc:sldMk cId="3321867640" sldId="476"/>
            <ac:spMk id="2" creationId="{CBBFB937-88AD-B038-BB4A-6ED5BD8E0FF6}"/>
          </ac:spMkLst>
        </pc:spChg>
        <pc:spChg chg="mod">
          <ac:chgData name="Wojciech MENDEL" userId="5d03c4192ba5da55" providerId="Windows Live" clId="Web-{AA95F44A-5671-4870-9FE7-3A6D489E9207}" dt="2023-10-02T08:01:18.708" v="310" actId="20577"/>
          <ac:spMkLst>
            <pc:docMk/>
            <pc:sldMk cId="3321867640" sldId="476"/>
            <ac:spMk id="3" creationId="{780A1D93-5FDE-8B79-3ABD-058BD15706A3}"/>
          </ac:spMkLst>
        </pc:spChg>
      </pc:sldChg>
      <pc:sldChg chg="modSp">
        <pc:chgData name="Wojciech MENDEL" userId="5d03c4192ba5da55" providerId="Windows Live" clId="Web-{AA95F44A-5671-4870-9FE7-3A6D489E9207}" dt="2023-10-02T08:06:57.232" v="414" actId="20577"/>
        <pc:sldMkLst>
          <pc:docMk/>
          <pc:sldMk cId="1195799619" sldId="530"/>
        </pc:sldMkLst>
        <pc:spChg chg="mod">
          <ac:chgData name="Wojciech MENDEL" userId="5d03c4192ba5da55" providerId="Windows Live" clId="Web-{AA95F44A-5671-4870-9FE7-3A6D489E9207}" dt="2023-10-02T08:06:57.232" v="414" actId="20577"/>
          <ac:spMkLst>
            <pc:docMk/>
            <pc:sldMk cId="1195799619" sldId="530"/>
            <ac:spMk id="3" creationId="{00000000-0000-0000-0000-000000000000}"/>
          </ac:spMkLst>
        </pc:spChg>
      </pc:sldChg>
      <pc:sldChg chg="modSp">
        <pc:chgData name="Wojciech MENDEL" userId="5d03c4192ba5da55" providerId="Windows Live" clId="Web-{AA95F44A-5671-4870-9FE7-3A6D489E9207}" dt="2023-10-02T08:23:04.646" v="493" actId="14100"/>
        <pc:sldMkLst>
          <pc:docMk/>
          <pc:sldMk cId="2920450293" sldId="551"/>
        </pc:sldMkLst>
        <pc:spChg chg="mod">
          <ac:chgData name="Wojciech MENDEL" userId="5d03c4192ba5da55" providerId="Windows Live" clId="Web-{AA95F44A-5671-4870-9FE7-3A6D489E9207}" dt="2023-10-02T08:23:04.646" v="493" actId="14100"/>
          <ac:spMkLst>
            <pc:docMk/>
            <pc:sldMk cId="2920450293" sldId="551"/>
            <ac:spMk id="2" creationId="{FE0008EE-9AA8-B6A4-5BF8-4863561FE1E4}"/>
          </ac:spMkLst>
        </pc:spChg>
      </pc:sldChg>
      <pc:sldChg chg="modSp add replId">
        <pc:chgData name="Wojciech MENDEL" userId="5d03c4192ba5da55" providerId="Windows Live" clId="Web-{AA95F44A-5671-4870-9FE7-3A6D489E9207}" dt="2023-10-02T08:03:33.649" v="382" actId="20577"/>
        <pc:sldMkLst>
          <pc:docMk/>
          <pc:sldMk cId="1083121826" sldId="614"/>
        </pc:sldMkLst>
        <pc:spChg chg="mod">
          <ac:chgData name="Wojciech MENDEL" userId="5d03c4192ba5da55" providerId="Windows Live" clId="Web-{AA95F44A-5671-4870-9FE7-3A6D489E9207}" dt="2023-10-02T07:44:09.699" v="89" actId="20577"/>
          <ac:spMkLst>
            <pc:docMk/>
            <pc:sldMk cId="1083121826" sldId="614"/>
            <ac:spMk id="2" creationId="{89B181D4-D8D7-4F2B-B49B-8702B8E3943B}"/>
          </ac:spMkLst>
        </pc:spChg>
        <pc:spChg chg="mod">
          <ac:chgData name="Wojciech MENDEL" userId="5d03c4192ba5da55" providerId="Windows Live" clId="Web-{AA95F44A-5671-4870-9FE7-3A6D489E9207}" dt="2023-10-02T08:03:33.649" v="382" actId="20577"/>
          <ac:spMkLst>
            <pc:docMk/>
            <pc:sldMk cId="1083121826" sldId="614"/>
            <ac:spMk id="3" creationId="{E79E8FEF-3280-4952-8D58-EA7323A4576F}"/>
          </ac:spMkLst>
        </pc:spChg>
      </pc:sldChg>
      <pc:sldChg chg="modSp add replId">
        <pc:chgData name="Wojciech MENDEL" userId="5d03c4192ba5da55" providerId="Windows Live" clId="Web-{AA95F44A-5671-4870-9FE7-3A6D489E9207}" dt="2023-10-02T08:10:13.768" v="441" actId="20577"/>
        <pc:sldMkLst>
          <pc:docMk/>
          <pc:sldMk cId="1687360072" sldId="615"/>
        </pc:sldMkLst>
        <pc:spChg chg="mod">
          <ac:chgData name="Wojciech MENDEL" userId="5d03c4192ba5da55" providerId="Windows Live" clId="Web-{AA95F44A-5671-4870-9FE7-3A6D489E9207}" dt="2023-10-02T08:10:13.768" v="441" actId="20577"/>
          <ac:spMkLst>
            <pc:docMk/>
            <pc:sldMk cId="1687360072" sldId="615"/>
            <ac:spMk id="3" creationId="{00000000-0000-0000-0000-000000000000}"/>
          </ac:spMkLst>
        </pc:spChg>
      </pc:sldChg>
      <pc:sldChg chg="modSp add replId">
        <pc:chgData name="Wojciech MENDEL" userId="5d03c4192ba5da55" providerId="Windows Live" clId="Web-{AA95F44A-5671-4870-9FE7-3A6D489E9207}" dt="2023-10-02T08:08:40.219" v="429" actId="20577"/>
        <pc:sldMkLst>
          <pc:docMk/>
          <pc:sldMk cId="529131247" sldId="616"/>
        </pc:sldMkLst>
        <pc:spChg chg="mod">
          <ac:chgData name="Wojciech MENDEL" userId="5d03c4192ba5da55" providerId="Windows Live" clId="Web-{AA95F44A-5671-4870-9FE7-3A6D489E9207}" dt="2023-10-02T08:08:40.219" v="429" actId="20577"/>
          <ac:spMkLst>
            <pc:docMk/>
            <pc:sldMk cId="529131247" sldId="616"/>
            <ac:spMk id="3" creationId="{00000000-0000-0000-0000-000000000000}"/>
          </ac:spMkLst>
        </pc:spChg>
      </pc:sldChg>
      <pc:sldChg chg="modSp add ord replId">
        <pc:chgData name="Wojciech MENDEL" userId="5d03c4192ba5da55" providerId="Windows Live" clId="Web-{AA95F44A-5671-4870-9FE7-3A6D489E9207}" dt="2023-10-02T08:22:16.769" v="488" actId="20577"/>
        <pc:sldMkLst>
          <pc:docMk/>
          <pc:sldMk cId="4292148268" sldId="617"/>
        </pc:sldMkLst>
        <pc:spChg chg="mod">
          <ac:chgData name="Wojciech MENDEL" userId="5d03c4192ba5da55" providerId="Windows Live" clId="Web-{AA95F44A-5671-4870-9FE7-3A6D489E9207}" dt="2023-10-02T08:22:16.769" v="488" actId="20577"/>
          <ac:spMkLst>
            <pc:docMk/>
            <pc:sldMk cId="4292148268" sldId="617"/>
            <ac:spMk id="3" creationId="{00000000-0000-0000-0000-000000000000}"/>
          </ac:spMkLst>
        </pc:spChg>
      </pc:sldChg>
    </pc:docChg>
  </pc:docChgLst>
  <pc:docChgLst>
    <pc:chgData name="Wojciech MENDEL" userId="5d03c4192ba5da55" providerId="Windows Live" clId="Web-{205D34B2-F5DC-4306-AA47-0C5EDFBAC9FE}"/>
    <pc:docChg chg="addSld">
      <pc:chgData name="Wojciech MENDEL" userId="5d03c4192ba5da55" providerId="Windows Live" clId="Web-{205D34B2-F5DC-4306-AA47-0C5EDFBAC9FE}" dt="2023-08-13T06:25:17.475" v="1"/>
      <pc:docMkLst>
        <pc:docMk/>
      </pc:docMkLst>
      <pc:sldChg chg="add">
        <pc:chgData name="Wojciech MENDEL" userId="5d03c4192ba5da55" providerId="Windows Live" clId="Web-{205D34B2-F5DC-4306-AA47-0C5EDFBAC9FE}" dt="2023-08-13T06:25:17.444" v="0"/>
        <pc:sldMkLst>
          <pc:docMk/>
          <pc:sldMk cId="2073203957" sldId="612"/>
        </pc:sldMkLst>
      </pc:sldChg>
      <pc:sldChg chg="add">
        <pc:chgData name="Wojciech MENDEL" userId="5d03c4192ba5da55" providerId="Windows Live" clId="Web-{205D34B2-F5DC-4306-AA47-0C5EDFBAC9FE}" dt="2023-08-13T06:25:17.475" v="1"/>
        <pc:sldMkLst>
          <pc:docMk/>
          <pc:sldMk cId="938620348" sldId="613"/>
        </pc:sldMkLst>
      </pc:sldChg>
    </pc:docChg>
  </pc:docChgLst>
  <pc:docChgLst>
    <pc:chgData name="Wojciech MENDEL" userId="5d03c4192ba5da55" providerId="Windows Live" clId="Web-{5B4070B3-EDCF-4C7B-8366-BCD446860B08}"/>
    <pc:docChg chg="addSld delSld modSld sldOrd">
      <pc:chgData name="Wojciech MENDEL" userId="5d03c4192ba5da55" providerId="Windows Live" clId="Web-{5B4070B3-EDCF-4C7B-8366-BCD446860B08}" dt="2023-02-08T09:14:46.972" v="1414" actId="20577"/>
      <pc:docMkLst>
        <pc:docMk/>
      </pc:docMkLst>
      <pc:sldChg chg="modSp ord">
        <pc:chgData name="Wojciech MENDEL" userId="5d03c4192ba5da55" providerId="Windows Live" clId="Web-{5B4070B3-EDCF-4C7B-8366-BCD446860B08}" dt="2023-02-08T09:14:46.972" v="1414" actId="20577"/>
        <pc:sldMkLst>
          <pc:docMk/>
          <pc:sldMk cId="1498611641" sldId="287"/>
        </pc:sldMkLst>
        <pc:spChg chg="mod">
          <ac:chgData name="Wojciech MENDEL" userId="5d03c4192ba5da55" providerId="Windows Live" clId="Web-{5B4070B3-EDCF-4C7B-8366-BCD446860B08}" dt="2023-02-08T09:14:46.972" v="1414" actId="20577"/>
          <ac:spMkLst>
            <pc:docMk/>
            <pc:sldMk cId="1498611641" sldId="287"/>
            <ac:spMk id="3" creationId="{00000000-0000-0000-0000-000000000000}"/>
          </ac:spMkLst>
        </pc:spChg>
      </pc:sldChg>
      <pc:sldChg chg="modSp">
        <pc:chgData name="Wojciech MENDEL" userId="5d03c4192ba5da55" providerId="Windows Live" clId="Web-{5B4070B3-EDCF-4C7B-8366-BCD446860B08}" dt="2023-02-08T07:53:12.489" v="84" actId="20577"/>
        <pc:sldMkLst>
          <pc:docMk/>
          <pc:sldMk cId="712492073" sldId="297"/>
        </pc:sldMkLst>
        <pc:spChg chg="mod">
          <ac:chgData name="Wojciech MENDEL" userId="5d03c4192ba5da55" providerId="Windows Live" clId="Web-{5B4070B3-EDCF-4C7B-8366-BCD446860B08}" dt="2023-02-08T07:53:12.489" v="84" actId="20577"/>
          <ac:spMkLst>
            <pc:docMk/>
            <pc:sldMk cId="712492073" sldId="297"/>
            <ac:spMk id="33794" creationId="{00000000-0000-0000-0000-000000000000}"/>
          </ac:spMkLst>
        </pc:spChg>
      </pc:sldChg>
      <pc:sldChg chg="modSp">
        <pc:chgData name="Wojciech MENDEL" userId="5d03c4192ba5da55" providerId="Windows Live" clId="Web-{5B4070B3-EDCF-4C7B-8366-BCD446860B08}" dt="2023-02-08T09:01:36.055" v="1280" actId="20577"/>
        <pc:sldMkLst>
          <pc:docMk/>
          <pc:sldMk cId="2733417222" sldId="353"/>
        </pc:sldMkLst>
        <pc:spChg chg="mod">
          <ac:chgData name="Wojciech MENDEL" userId="5d03c4192ba5da55" providerId="Windows Live" clId="Web-{5B4070B3-EDCF-4C7B-8366-BCD446860B08}" dt="2023-02-08T08:03:16.083" v="425" actId="20577"/>
          <ac:spMkLst>
            <pc:docMk/>
            <pc:sldMk cId="2733417222" sldId="353"/>
            <ac:spMk id="2" creationId="{00000000-0000-0000-0000-000000000000}"/>
          </ac:spMkLst>
        </pc:spChg>
        <pc:spChg chg="mod">
          <ac:chgData name="Wojciech MENDEL" userId="5d03c4192ba5da55" providerId="Windows Live" clId="Web-{5B4070B3-EDCF-4C7B-8366-BCD446860B08}" dt="2023-02-08T09:01:36.055" v="1280" actId="20577"/>
          <ac:spMkLst>
            <pc:docMk/>
            <pc:sldMk cId="2733417222" sldId="353"/>
            <ac:spMk id="3" creationId="{00000000-0000-0000-0000-000000000000}"/>
          </ac:spMkLst>
        </pc:spChg>
      </pc:sldChg>
      <pc:sldChg chg="modSp">
        <pc:chgData name="Wojciech MENDEL" userId="5d03c4192ba5da55" providerId="Windows Live" clId="Web-{5B4070B3-EDCF-4C7B-8366-BCD446860B08}" dt="2023-02-08T08:10:21.453" v="546" actId="20577"/>
        <pc:sldMkLst>
          <pc:docMk/>
          <pc:sldMk cId="2901233423" sldId="354"/>
        </pc:sldMkLst>
        <pc:spChg chg="mod">
          <ac:chgData name="Wojciech MENDEL" userId="5d03c4192ba5da55" providerId="Windows Live" clId="Web-{5B4070B3-EDCF-4C7B-8366-BCD446860B08}" dt="2023-02-08T07:55:09.633" v="106" actId="20577"/>
          <ac:spMkLst>
            <pc:docMk/>
            <pc:sldMk cId="2901233423" sldId="354"/>
            <ac:spMk id="2" creationId="{00000000-0000-0000-0000-000000000000}"/>
          </ac:spMkLst>
        </pc:spChg>
        <pc:spChg chg="mod">
          <ac:chgData name="Wojciech MENDEL" userId="5d03c4192ba5da55" providerId="Windows Live" clId="Web-{5B4070B3-EDCF-4C7B-8366-BCD446860B08}" dt="2023-02-08T08:10:21.453" v="546" actId="20577"/>
          <ac:spMkLst>
            <pc:docMk/>
            <pc:sldMk cId="2901233423" sldId="354"/>
            <ac:spMk id="3" creationId="{00000000-0000-0000-0000-000000000000}"/>
          </ac:spMkLst>
        </pc:spChg>
      </pc:sldChg>
      <pc:sldChg chg="modSp">
        <pc:chgData name="Wojciech MENDEL" userId="5d03c4192ba5da55" providerId="Windows Live" clId="Web-{5B4070B3-EDCF-4C7B-8366-BCD446860B08}" dt="2023-02-08T08:02:03.378" v="406"/>
        <pc:sldMkLst>
          <pc:docMk/>
          <pc:sldMk cId="1139237357" sldId="355"/>
        </pc:sldMkLst>
        <pc:spChg chg="mod">
          <ac:chgData name="Wojciech MENDEL" userId="5d03c4192ba5da55" providerId="Windows Live" clId="Web-{5B4070B3-EDCF-4C7B-8366-BCD446860B08}" dt="2023-02-08T08:02:03.378" v="406"/>
          <ac:spMkLst>
            <pc:docMk/>
            <pc:sldMk cId="1139237357" sldId="355"/>
            <ac:spMk id="4" creationId="{7D6342E2-CD8C-47EB-8F62-32A64E8D64D8}"/>
          </ac:spMkLst>
        </pc:spChg>
      </pc:sldChg>
      <pc:sldChg chg="modSp">
        <pc:chgData name="Wojciech MENDEL" userId="5d03c4192ba5da55" providerId="Windows Live" clId="Web-{5B4070B3-EDCF-4C7B-8366-BCD446860B08}" dt="2023-02-08T07:52:21.301" v="78" actId="20577"/>
        <pc:sldMkLst>
          <pc:docMk/>
          <pc:sldMk cId="4284018496" sldId="371"/>
        </pc:sldMkLst>
        <pc:spChg chg="mod">
          <ac:chgData name="Wojciech MENDEL" userId="5d03c4192ba5da55" providerId="Windows Live" clId="Web-{5B4070B3-EDCF-4C7B-8366-BCD446860B08}" dt="2023-02-08T07:52:21.301" v="78" actId="20577"/>
          <ac:spMkLst>
            <pc:docMk/>
            <pc:sldMk cId="4284018496" sldId="371"/>
            <ac:spMk id="2" creationId="{89B181D4-D8D7-4F2B-B49B-8702B8E3943B}"/>
          </ac:spMkLst>
        </pc:spChg>
        <pc:spChg chg="mod">
          <ac:chgData name="Wojciech MENDEL" userId="5d03c4192ba5da55" providerId="Windows Live" clId="Web-{5B4070B3-EDCF-4C7B-8366-BCD446860B08}" dt="2023-02-08T07:52:06.081" v="70" actId="20577"/>
          <ac:spMkLst>
            <pc:docMk/>
            <pc:sldMk cId="4284018496" sldId="371"/>
            <ac:spMk id="3" creationId="{E79E8FEF-3280-4952-8D58-EA7323A4576F}"/>
          </ac:spMkLst>
        </pc:spChg>
      </pc:sldChg>
      <pc:sldChg chg="modSp">
        <pc:chgData name="Wojciech MENDEL" userId="5d03c4192ba5da55" providerId="Windows Live" clId="Web-{5B4070B3-EDCF-4C7B-8366-BCD446860B08}" dt="2023-02-08T07:53:18.302" v="86" actId="20577"/>
        <pc:sldMkLst>
          <pc:docMk/>
          <pc:sldMk cId="3458222027" sldId="387"/>
        </pc:sldMkLst>
        <pc:spChg chg="mod">
          <ac:chgData name="Wojciech MENDEL" userId="5d03c4192ba5da55" providerId="Windows Live" clId="Web-{5B4070B3-EDCF-4C7B-8366-BCD446860B08}" dt="2023-02-08T07:53:18.302" v="86" actId="20577"/>
          <ac:spMkLst>
            <pc:docMk/>
            <pc:sldMk cId="3458222027" sldId="387"/>
            <ac:spMk id="3" creationId="{053E4EE4-23EB-4B54-B911-7F80A8DFDD93}"/>
          </ac:spMkLst>
        </pc:spChg>
      </pc:sldChg>
      <pc:sldChg chg="modSp ord">
        <pc:chgData name="Wojciech MENDEL" userId="5d03c4192ba5da55" providerId="Windows Live" clId="Web-{5B4070B3-EDCF-4C7B-8366-BCD446860B08}" dt="2023-02-08T08:43:58.161" v="856" actId="20577"/>
        <pc:sldMkLst>
          <pc:docMk/>
          <pc:sldMk cId="4169076651" sldId="417"/>
        </pc:sldMkLst>
        <pc:spChg chg="mod">
          <ac:chgData name="Wojciech MENDEL" userId="5d03c4192ba5da55" providerId="Windows Live" clId="Web-{5B4070B3-EDCF-4C7B-8366-BCD446860B08}" dt="2023-02-08T08:43:58.161" v="856" actId="20577"/>
          <ac:spMkLst>
            <pc:docMk/>
            <pc:sldMk cId="4169076651" sldId="417"/>
            <ac:spMk id="2" creationId="{A37F6E49-D473-848D-DE2F-5B4DCD52994C}"/>
          </ac:spMkLst>
        </pc:spChg>
        <pc:spChg chg="mod">
          <ac:chgData name="Wojciech MENDEL" userId="5d03c4192ba5da55" providerId="Windows Live" clId="Web-{5B4070B3-EDCF-4C7B-8366-BCD446860B08}" dt="2023-02-08T08:42:02.438" v="840" actId="20577"/>
          <ac:spMkLst>
            <pc:docMk/>
            <pc:sldMk cId="4169076651" sldId="417"/>
            <ac:spMk id="3" creationId="{6A032BE0-4925-5B4B-CF36-FFE34F2F6267}"/>
          </ac:spMkLst>
        </pc:spChg>
      </pc:sldChg>
      <pc:sldChg chg="del">
        <pc:chgData name="Wojciech MENDEL" userId="5d03c4192ba5da55" providerId="Windows Live" clId="Web-{5B4070B3-EDCF-4C7B-8366-BCD446860B08}" dt="2023-02-08T07:53:03.942" v="82"/>
        <pc:sldMkLst>
          <pc:docMk/>
          <pc:sldMk cId="3931256343" sldId="431"/>
        </pc:sldMkLst>
      </pc:sldChg>
      <pc:sldChg chg="del">
        <pc:chgData name="Wojciech MENDEL" userId="5d03c4192ba5da55" providerId="Windows Live" clId="Web-{5B4070B3-EDCF-4C7B-8366-BCD446860B08}" dt="2023-02-08T07:53:56.553" v="91"/>
        <pc:sldMkLst>
          <pc:docMk/>
          <pc:sldMk cId="2064070825" sldId="432"/>
        </pc:sldMkLst>
      </pc:sldChg>
      <pc:sldChg chg="modSp">
        <pc:chgData name="Wojciech MENDEL" userId="5d03c4192ba5da55" providerId="Windows Live" clId="Web-{5B4070B3-EDCF-4C7B-8366-BCD446860B08}" dt="2023-02-08T07:49:44" v="66" actId="20577"/>
        <pc:sldMkLst>
          <pc:docMk/>
          <pc:sldMk cId="698467953" sldId="436"/>
        </pc:sldMkLst>
        <pc:spChg chg="mod">
          <ac:chgData name="Wojciech MENDEL" userId="5d03c4192ba5da55" providerId="Windows Live" clId="Web-{5B4070B3-EDCF-4C7B-8366-BCD446860B08}" dt="2023-02-08T07:49:44" v="66" actId="20577"/>
          <ac:spMkLst>
            <pc:docMk/>
            <pc:sldMk cId="698467953" sldId="436"/>
            <ac:spMk id="3" creationId="{49CEEE80-A20D-2953-BB40-0484B426A442}"/>
          </ac:spMkLst>
        </pc:spChg>
      </pc:sldChg>
      <pc:sldChg chg="modSp">
        <pc:chgData name="Wojciech MENDEL" userId="5d03c4192ba5da55" providerId="Windows Live" clId="Web-{5B4070B3-EDCF-4C7B-8366-BCD446860B08}" dt="2023-02-08T07:45:05.618" v="30" actId="20577"/>
        <pc:sldMkLst>
          <pc:docMk/>
          <pc:sldMk cId="743653509" sldId="452"/>
        </pc:sldMkLst>
        <pc:spChg chg="mod">
          <ac:chgData name="Wojciech MENDEL" userId="5d03c4192ba5da55" providerId="Windows Live" clId="Web-{5B4070B3-EDCF-4C7B-8366-BCD446860B08}" dt="2023-02-08T07:45:05.618" v="30" actId="20577"/>
          <ac:spMkLst>
            <pc:docMk/>
            <pc:sldMk cId="743653509" sldId="452"/>
            <ac:spMk id="3" creationId="{780A1D93-5FDE-8B79-3ABD-058BD15706A3}"/>
          </ac:spMkLst>
        </pc:spChg>
      </pc:sldChg>
      <pc:sldChg chg="del">
        <pc:chgData name="Wojciech MENDEL" userId="5d03c4192ba5da55" providerId="Windows Live" clId="Web-{5B4070B3-EDCF-4C7B-8366-BCD446860B08}" dt="2023-02-08T08:44:12.942" v="860"/>
        <pc:sldMkLst>
          <pc:docMk/>
          <pc:sldMk cId="134771861" sldId="453"/>
        </pc:sldMkLst>
      </pc:sldChg>
      <pc:sldChg chg="del">
        <pc:chgData name="Wojciech MENDEL" userId="5d03c4192ba5da55" providerId="Windows Live" clId="Web-{5B4070B3-EDCF-4C7B-8366-BCD446860B08}" dt="2023-02-08T08:44:05.083" v="857"/>
        <pc:sldMkLst>
          <pc:docMk/>
          <pc:sldMk cId="1510126238" sldId="454"/>
        </pc:sldMkLst>
      </pc:sldChg>
      <pc:sldChg chg="del">
        <pc:chgData name="Wojciech MENDEL" userId="5d03c4192ba5da55" providerId="Windows Live" clId="Web-{5B4070B3-EDCF-4C7B-8366-BCD446860B08}" dt="2023-02-08T08:44:08.427" v="859"/>
        <pc:sldMkLst>
          <pc:docMk/>
          <pc:sldMk cId="3119037699" sldId="455"/>
        </pc:sldMkLst>
      </pc:sldChg>
      <pc:sldChg chg="del">
        <pc:chgData name="Wojciech MENDEL" userId="5d03c4192ba5da55" providerId="Windows Live" clId="Web-{5B4070B3-EDCF-4C7B-8366-BCD446860B08}" dt="2023-02-08T08:44:24.490" v="868"/>
        <pc:sldMkLst>
          <pc:docMk/>
          <pc:sldMk cId="1724551248" sldId="456"/>
        </pc:sldMkLst>
      </pc:sldChg>
      <pc:sldChg chg="del">
        <pc:chgData name="Wojciech MENDEL" userId="5d03c4192ba5da55" providerId="Windows Live" clId="Web-{5B4070B3-EDCF-4C7B-8366-BCD446860B08}" dt="2023-02-08T08:44:21.505" v="865"/>
        <pc:sldMkLst>
          <pc:docMk/>
          <pc:sldMk cId="306204936" sldId="458"/>
        </pc:sldMkLst>
      </pc:sldChg>
      <pc:sldChg chg="del">
        <pc:chgData name="Wojciech MENDEL" userId="5d03c4192ba5da55" providerId="Windows Live" clId="Web-{5B4070B3-EDCF-4C7B-8366-BCD446860B08}" dt="2023-02-08T08:44:22.443" v="866"/>
        <pc:sldMkLst>
          <pc:docMk/>
          <pc:sldMk cId="3667724321" sldId="459"/>
        </pc:sldMkLst>
      </pc:sldChg>
      <pc:sldChg chg="del">
        <pc:chgData name="Wojciech MENDEL" userId="5d03c4192ba5da55" providerId="Windows Live" clId="Web-{5B4070B3-EDCF-4C7B-8366-BCD446860B08}" dt="2023-02-08T08:44:23.505" v="867"/>
        <pc:sldMkLst>
          <pc:docMk/>
          <pc:sldMk cId="4043041914" sldId="460"/>
        </pc:sldMkLst>
      </pc:sldChg>
      <pc:sldChg chg="del">
        <pc:chgData name="Wojciech MENDEL" userId="5d03c4192ba5da55" providerId="Windows Live" clId="Web-{5B4070B3-EDCF-4C7B-8366-BCD446860B08}" dt="2023-02-08T08:44:27.943" v="871"/>
        <pc:sldMkLst>
          <pc:docMk/>
          <pc:sldMk cId="2662844555" sldId="461"/>
        </pc:sldMkLst>
      </pc:sldChg>
      <pc:sldChg chg="del">
        <pc:chgData name="Wojciech MENDEL" userId="5d03c4192ba5da55" providerId="Windows Live" clId="Web-{5B4070B3-EDCF-4C7B-8366-BCD446860B08}" dt="2023-02-08T08:44:26.068" v="869"/>
        <pc:sldMkLst>
          <pc:docMk/>
          <pc:sldMk cId="1932138044" sldId="463"/>
        </pc:sldMkLst>
      </pc:sldChg>
      <pc:sldChg chg="del">
        <pc:chgData name="Wojciech MENDEL" userId="5d03c4192ba5da55" providerId="Windows Live" clId="Web-{5B4070B3-EDCF-4C7B-8366-BCD446860B08}" dt="2023-02-08T08:44:27.037" v="870"/>
        <pc:sldMkLst>
          <pc:docMk/>
          <pc:sldMk cId="1369606786" sldId="464"/>
        </pc:sldMkLst>
      </pc:sldChg>
      <pc:sldChg chg="del">
        <pc:chgData name="Wojciech MENDEL" userId="5d03c4192ba5da55" providerId="Windows Live" clId="Web-{5B4070B3-EDCF-4C7B-8366-BCD446860B08}" dt="2023-02-08T08:44:28.709" v="872"/>
        <pc:sldMkLst>
          <pc:docMk/>
          <pc:sldMk cId="213532663" sldId="465"/>
        </pc:sldMkLst>
      </pc:sldChg>
      <pc:sldChg chg="del">
        <pc:chgData name="Wojciech MENDEL" userId="5d03c4192ba5da55" providerId="Windows Live" clId="Web-{5B4070B3-EDCF-4C7B-8366-BCD446860B08}" dt="2023-02-08T08:44:29.615" v="873"/>
        <pc:sldMkLst>
          <pc:docMk/>
          <pc:sldMk cId="2942660797" sldId="466"/>
        </pc:sldMkLst>
      </pc:sldChg>
      <pc:sldChg chg="del">
        <pc:chgData name="Wojciech MENDEL" userId="5d03c4192ba5da55" providerId="Windows Live" clId="Web-{5B4070B3-EDCF-4C7B-8366-BCD446860B08}" dt="2023-02-08T08:44:30.256" v="874"/>
        <pc:sldMkLst>
          <pc:docMk/>
          <pc:sldMk cId="1322415084" sldId="467"/>
        </pc:sldMkLst>
      </pc:sldChg>
      <pc:sldChg chg="modSp">
        <pc:chgData name="Wojciech MENDEL" userId="5d03c4192ba5da55" providerId="Windows Live" clId="Web-{5B4070B3-EDCF-4C7B-8366-BCD446860B08}" dt="2023-02-08T08:51:39.942" v="1179" actId="20577"/>
        <pc:sldMkLst>
          <pc:docMk/>
          <pc:sldMk cId="606377593" sldId="468"/>
        </pc:sldMkLst>
        <pc:spChg chg="mod">
          <ac:chgData name="Wojciech MENDEL" userId="5d03c4192ba5da55" providerId="Windows Live" clId="Web-{5B4070B3-EDCF-4C7B-8366-BCD446860B08}" dt="2023-02-08T08:44:49.319" v="889" actId="20577"/>
          <ac:spMkLst>
            <pc:docMk/>
            <pc:sldMk cId="606377593" sldId="468"/>
            <ac:spMk id="2" creationId="{EB5D7528-7F24-3921-8A2A-61EFA9466E4A}"/>
          </ac:spMkLst>
        </pc:spChg>
        <pc:spChg chg="mod">
          <ac:chgData name="Wojciech MENDEL" userId="5d03c4192ba5da55" providerId="Windows Live" clId="Web-{5B4070B3-EDCF-4C7B-8366-BCD446860B08}" dt="2023-02-08T08:51:39.942" v="1179" actId="20577"/>
          <ac:spMkLst>
            <pc:docMk/>
            <pc:sldMk cId="606377593" sldId="468"/>
            <ac:spMk id="3" creationId="{CB2F3E98-DFF1-E203-1AB4-9C6CACAB172C}"/>
          </ac:spMkLst>
        </pc:spChg>
      </pc:sldChg>
      <pc:sldChg chg="del">
        <pc:chgData name="Wojciech MENDEL" userId="5d03c4192ba5da55" providerId="Windows Live" clId="Web-{5B4070B3-EDCF-4C7B-8366-BCD446860B08}" dt="2023-02-08T08:44:06.052" v="858"/>
        <pc:sldMkLst>
          <pc:docMk/>
          <pc:sldMk cId="1338853743" sldId="469"/>
        </pc:sldMkLst>
      </pc:sldChg>
      <pc:sldChg chg="del">
        <pc:chgData name="Wojciech MENDEL" userId="5d03c4192ba5da55" providerId="Windows Live" clId="Web-{5B4070B3-EDCF-4C7B-8366-BCD446860B08}" dt="2023-02-08T08:44:30.974" v="875"/>
        <pc:sldMkLst>
          <pc:docMk/>
          <pc:sldMk cId="332291288" sldId="470"/>
        </pc:sldMkLst>
      </pc:sldChg>
      <pc:sldChg chg="del">
        <pc:chgData name="Wojciech MENDEL" userId="5d03c4192ba5da55" providerId="Windows Live" clId="Web-{5B4070B3-EDCF-4C7B-8366-BCD446860B08}" dt="2023-02-08T08:44:15.146" v="861"/>
        <pc:sldMkLst>
          <pc:docMk/>
          <pc:sldMk cId="47923362" sldId="471"/>
        </pc:sldMkLst>
      </pc:sldChg>
      <pc:sldChg chg="del">
        <pc:chgData name="Wojciech MENDEL" userId="5d03c4192ba5da55" providerId="Windows Live" clId="Web-{5B4070B3-EDCF-4C7B-8366-BCD446860B08}" dt="2023-02-08T08:44:16.880" v="862"/>
        <pc:sldMkLst>
          <pc:docMk/>
          <pc:sldMk cId="1966395117" sldId="472"/>
        </pc:sldMkLst>
      </pc:sldChg>
      <pc:sldChg chg="del">
        <pc:chgData name="Wojciech MENDEL" userId="5d03c4192ba5da55" providerId="Windows Live" clId="Web-{5B4070B3-EDCF-4C7B-8366-BCD446860B08}" dt="2023-02-08T08:44:19.646" v="864"/>
        <pc:sldMkLst>
          <pc:docMk/>
          <pc:sldMk cId="1839002565" sldId="473"/>
        </pc:sldMkLst>
      </pc:sldChg>
      <pc:sldChg chg="del">
        <pc:chgData name="Wojciech MENDEL" userId="5d03c4192ba5da55" providerId="Windows Live" clId="Web-{5B4070B3-EDCF-4C7B-8366-BCD446860B08}" dt="2023-02-08T08:44:18.458" v="863"/>
        <pc:sldMkLst>
          <pc:docMk/>
          <pc:sldMk cId="1506143526" sldId="474"/>
        </pc:sldMkLst>
      </pc:sldChg>
      <pc:sldChg chg="modSp ord">
        <pc:chgData name="Wojciech MENDEL" userId="5d03c4192ba5da55" providerId="Windows Live" clId="Web-{5B4070B3-EDCF-4C7B-8366-BCD446860B08}" dt="2023-02-08T08:53:32.477" v="1236" actId="20577"/>
        <pc:sldMkLst>
          <pc:docMk/>
          <pc:sldMk cId="368270744" sldId="475"/>
        </pc:sldMkLst>
        <pc:spChg chg="mod">
          <ac:chgData name="Wojciech MENDEL" userId="5d03c4192ba5da55" providerId="Windows Live" clId="Web-{5B4070B3-EDCF-4C7B-8366-BCD446860B08}" dt="2023-02-08T08:42:25.595" v="845" actId="20577"/>
          <ac:spMkLst>
            <pc:docMk/>
            <pc:sldMk cId="368270744" sldId="475"/>
            <ac:spMk id="2" creationId="{CBBFB937-88AD-B038-BB4A-6ED5BD8E0FF6}"/>
          </ac:spMkLst>
        </pc:spChg>
        <pc:spChg chg="mod">
          <ac:chgData name="Wojciech MENDEL" userId="5d03c4192ba5da55" providerId="Windows Live" clId="Web-{5B4070B3-EDCF-4C7B-8366-BCD446860B08}" dt="2023-02-08T08:53:32.477" v="1236" actId="20577"/>
          <ac:spMkLst>
            <pc:docMk/>
            <pc:sldMk cId="368270744" sldId="475"/>
            <ac:spMk id="3" creationId="{780A1D93-5FDE-8B79-3ABD-058BD15706A3}"/>
          </ac:spMkLst>
        </pc:spChg>
      </pc:sldChg>
      <pc:sldChg chg="modSp add ord replId">
        <pc:chgData name="Wojciech MENDEL" userId="5d03c4192ba5da55" providerId="Windows Live" clId="Web-{5B4070B3-EDCF-4C7B-8366-BCD446860B08}" dt="2023-02-08T07:52:52.442" v="81" actId="1076"/>
        <pc:sldMkLst>
          <pc:docMk/>
          <pc:sldMk cId="1714377045" sldId="477"/>
        </pc:sldMkLst>
        <pc:spChg chg="mod">
          <ac:chgData name="Wojciech MENDEL" userId="5d03c4192ba5da55" providerId="Windows Live" clId="Web-{5B4070B3-EDCF-4C7B-8366-BCD446860B08}" dt="2023-02-08T07:52:52.442" v="81" actId="1076"/>
          <ac:spMkLst>
            <pc:docMk/>
            <pc:sldMk cId="1714377045" sldId="477"/>
            <ac:spMk id="5" creationId="{914C88B6-B330-2D34-1661-F1CEF3FA8E0A}"/>
          </ac:spMkLst>
        </pc:spChg>
      </pc:sldChg>
      <pc:sldChg chg="modSp add ord replId">
        <pc:chgData name="Wojciech MENDEL" userId="5d03c4192ba5da55" providerId="Windows Live" clId="Web-{5B4070B3-EDCF-4C7B-8366-BCD446860B08}" dt="2023-02-08T07:54:04.819" v="92" actId="1076"/>
        <pc:sldMkLst>
          <pc:docMk/>
          <pc:sldMk cId="4042768863" sldId="478"/>
        </pc:sldMkLst>
        <pc:spChg chg="mod">
          <ac:chgData name="Wojciech MENDEL" userId="5d03c4192ba5da55" providerId="Windows Live" clId="Web-{5B4070B3-EDCF-4C7B-8366-BCD446860B08}" dt="2023-02-08T07:54:04.819" v="92" actId="1076"/>
          <ac:spMkLst>
            <pc:docMk/>
            <pc:sldMk cId="4042768863" sldId="478"/>
            <ac:spMk id="5" creationId="{914C88B6-B330-2D34-1661-F1CEF3FA8E0A}"/>
          </ac:spMkLst>
        </pc:spChg>
      </pc:sldChg>
      <pc:sldChg chg="modSp add replId">
        <pc:chgData name="Wojciech MENDEL" userId="5d03c4192ba5da55" providerId="Windows Live" clId="Web-{5B4070B3-EDCF-4C7B-8366-BCD446860B08}" dt="2023-02-08T08:11:42.455" v="580" actId="20577"/>
        <pc:sldMkLst>
          <pc:docMk/>
          <pc:sldMk cId="250433503" sldId="479"/>
        </pc:sldMkLst>
        <pc:spChg chg="mod">
          <ac:chgData name="Wojciech MENDEL" userId="5d03c4192ba5da55" providerId="Windows Live" clId="Web-{5B4070B3-EDCF-4C7B-8366-BCD446860B08}" dt="2023-02-08T08:10:58.360" v="562" actId="20577"/>
          <ac:spMkLst>
            <pc:docMk/>
            <pc:sldMk cId="250433503" sldId="479"/>
            <ac:spMk id="2" creationId="{A37F6E49-D473-848D-DE2F-5B4DCD52994C}"/>
          </ac:spMkLst>
        </pc:spChg>
        <pc:spChg chg="mod">
          <ac:chgData name="Wojciech MENDEL" userId="5d03c4192ba5da55" providerId="Windows Live" clId="Web-{5B4070B3-EDCF-4C7B-8366-BCD446860B08}" dt="2023-02-08T08:11:42.455" v="580" actId="20577"/>
          <ac:spMkLst>
            <pc:docMk/>
            <pc:sldMk cId="250433503" sldId="479"/>
            <ac:spMk id="3" creationId="{6A032BE0-4925-5B4B-CF36-FFE34F2F6267}"/>
          </ac:spMkLst>
        </pc:spChg>
      </pc:sldChg>
    </pc:docChg>
  </pc:docChgLst>
  <pc:docChgLst>
    <pc:chgData name="Wojciech MENDEL" userId="5d03c4192ba5da55" providerId="Windows Live" clId="Web-{DF174B65-B7EF-40C1-AA37-EBDD2AB10CEA}"/>
    <pc:docChg chg="modSld">
      <pc:chgData name="Wojciech MENDEL" userId="5d03c4192ba5da55" providerId="Windows Live" clId="Web-{DF174B65-B7EF-40C1-AA37-EBDD2AB10CEA}" dt="2023-03-03T11:24:38.215" v="7" actId="20577"/>
      <pc:docMkLst>
        <pc:docMk/>
      </pc:docMkLst>
      <pc:sldChg chg="modSp">
        <pc:chgData name="Wojciech MENDEL" userId="5d03c4192ba5da55" providerId="Windows Live" clId="Web-{DF174B65-B7EF-40C1-AA37-EBDD2AB10CEA}" dt="2023-03-03T11:24:38.215" v="7" actId="20577"/>
        <pc:sldMkLst>
          <pc:docMk/>
          <pc:sldMk cId="3553489714" sldId="256"/>
        </pc:sldMkLst>
        <pc:spChg chg="mod">
          <ac:chgData name="Wojciech MENDEL" userId="5d03c4192ba5da55" providerId="Windows Live" clId="Web-{DF174B65-B7EF-40C1-AA37-EBDD2AB10CEA}" dt="2023-03-03T11:24:38.215" v="7" actId="20577"/>
          <ac:spMkLst>
            <pc:docMk/>
            <pc:sldMk cId="3553489714" sldId="256"/>
            <ac:spMk id="6" creationId="{00000000-0000-0000-0000-000000000000}"/>
          </ac:spMkLst>
        </pc:spChg>
      </pc:sldChg>
    </pc:docChg>
  </pc:docChgLst>
  <pc:docChgLst>
    <pc:chgData name="Wojciech MENDEL" userId="5d03c4192ba5da55" providerId="Windows Live" clId="Web-{415627AD-93E2-49CB-ADAE-36AE71D64B0A}"/>
    <pc:docChg chg="addSld delSld modSld sldOrd">
      <pc:chgData name="Wojciech MENDEL" userId="5d03c4192ba5da55" providerId="Windows Live" clId="Web-{415627AD-93E2-49CB-ADAE-36AE71D64B0A}" dt="2023-05-06T05:45:08.405" v="386" actId="20577"/>
      <pc:docMkLst>
        <pc:docMk/>
      </pc:docMkLst>
      <pc:sldChg chg="mod modShow">
        <pc:chgData name="Wojciech MENDEL" userId="5d03c4192ba5da55" providerId="Windows Live" clId="Web-{415627AD-93E2-49CB-ADAE-36AE71D64B0A}" dt="2023-05-06T05:24:57.006" v="333"/>
        <pc:sldMkLst>
          <pc:docMk/>
          <pc:sldMk cId="1289358317" sldId="515"/>
        </pc:sldMkLst>
      </pc:sldChg>
      <pc:sldChg chg="mod modShow">
        <pc:chgData name="Wojciech MENDEL" userId="5d03c4192ba5da55" providerId="Windows Live" clId="Web-{415627AD-93E2-49CB-ADAE-36AE71D64B0A}" dt="2023-05-06T05:24:40.756" v="331"/>
        <pc:sldMkLst>
          <pc:docMk/>
          <pc:sldMk cId="4052957509" sldId="516"/>
        </pc:sldMkLst>
      </pc:sldChg>
      <pc:sldChg chg="mod modShow">
        <pc:chgData name="Wojciech MENDEL" userId="5d03c4192ba5da55" providerId="Windows Live" clId="Web-{415627AD-93E2-49CB-ADAE-36AE71D64B0A}" dt="2023-05-06T05:24:57.382" v="341"/>
        <pc:sldMkLst>
          <pc:docMk/>
          <pc:sldMk cId="3933481592" sldId="517"/>
        </pc:sldMkLst>
      </pc:sldChg>
      <pc:sldChg chg="mod modShow">
        <pc:chgData name="Wojciech MENDEL" userId="5d03c4192ba5da55" providerId="Windows Live" clId="Web-{415627AD-93E2-49CB-ADAE-36AE71D64B0A}" dt="2023-05-06T05:24:56.960" v="332"/>
        <pc:sldMkLst>
          <pc:docMk/>
          <pc:sldMk cId="664146326" sldId="518"/>
        </pc:sldMkLst>
      </pc:sldChg>
      <pc:sldChg chg="mod modShow">
        <pc:chgData name="Wojciech MENDEL" userId="5d03c4192ba5da55" providerId="Windows Live" clId="Web-{415627AD-93E2-49CB-ADAE-36AE71D64B0A}" dt="2023-05-06T05:24:57.350" v="340"/>
        <pc:sldMkLst>
          <pc:docMk/>
          <pc:sldMk cId="3060108180" sldId="521"/>
        </pc:sldMkLst>
      </pc:sldChg>
      <pc:sldChg chg="mod modShow">
        <pc:chgData name="Wojciech MENDEL" userId="5d03c4192ba5da55" providerId="Windows Live" clId="Web-{415627AD-93E2-49CB-ADAE-36AE71D64B0A}" dt="2023-05-06T05:24:57.303" v="339"/>
        <pc:sldMkLst>
          <pc:docMk/>
          <pc:sldMk cId="738447485" sldId="522"/>
        </pc:sldMkLst>
      </pc:sldChg>
      <pc:sldChg chg="mod modShow">
        <pc:chgData name="Wojciech MENDEL" userId="5d03c4192ba5da55" providerId="Windows Live" clId="Web-{415627AD-93E2-49CB-ADAE-36AE71D64B0A}" dt="2023-05-06T05:24:57.053" v="334"/>
        <pc:sldMkLst>
          <pc:docMk/>
          <pc:sldMk cId="1471377042" sldId="523"/>
        </pc:sldMkLst>
      </pc:sldChg>
      <pc:sldChg chg="mod modShow">
        <pc:chgData name="Wojciech MENDEL" userId="5d03c4192ba5da55" providerId="Windows Live" clId="Web-{415627AD-93E2-49CB-ADAE-36AE71D64B0A}" dt="2023-05-06T05:24:57.147" v="336"/>
        <pc:sldMkLst>
          <pc:docMk/>
          <pc:sldMk cId="3404920986" sldId="524"/>
        </pc:sldMkLst>
      </pc:sldChg>
      <pc:sldChg chg="mod modShow">
        <pc:chgData name="Wojciech MENDEL" userId="5d03c4192ba5da55" providerId="Windows Live" clId="Web-{415627AD-93E2-49CB-ADAE-36AE71D64B0A}" dt="2023-05-06T05:24:57.257" v="338"/>
        <pc:sldMkLst>
          <pc:docMk/>
          <pc:sldMk cId="841018929" sldId="525"/>
        </pc:sldMkLst>
      </pc:sldChg>
      <pc:sldChg chg="mod modShow">
        <pc:chgData name="Wojciech MENDEL" userId="5d03c4192ba5da55" providerId="Windows Live" clId="Web-{415627AD-93E2-49CB-ADAE-36AE71D64B0A}" dt="2023-05-06T05:24:57.100" v="335"/>
        <pc:sldMkLst>
          <pc:docMk/>
          <pc:sldMk cId="1752668636" sldId="527"/>
        </pc:sldMkLst>
      </pc:sldChg>
      <pc:sldChg chg="mod modShow">
        <pc:chgData name="Wojciech MENDEL" userId="5d03c4192ba5da55" providerId="Windows Live" clId="Web-{415627AD-93E2-49CB-ADAE-36AE71D64B0A}" dt="2023-05-06T05:24:57.210" v="337"/>
        <pc:sldMkLst>
          <pc:docMk/>
          <pc:sldMk cId="3421873181" sldId="528"/>
        </pc:sldMkLst>
      </pc:sldChg>
      <pc:sldChg chg="modSp">
        <pc:chgData name="Wojciech MENDEL" userId="5d03c4192ba5da55" providerId="Windows Live" clId="Web-{415627AD-93E2-49CB-ADAE-36AE71D64B0A}" dt="2023-05-06T05:21:56.937" v="330" actId="14100"/>
        <pc:sldMkLst>
          <pc:docMk/>
          <pc:sldMk cId="2537654749" sldId="543"/>
        </pc:sldMkLst>
        <pc:spChg chg="mod">
          <ac:chgData name="Wojciech MENDEL" userId="5d03c4192ba5da55" providerId="Windows Live" clId="Web-{415627AD-93E2-49CB-ADAE-36AE71D64B0A}" dt="2023-05-06T05:21:56.937" v="330" actId="14100"/>
          <ac:spMkLst>
            <pc:docMk/>
            <pc:sldMk cId="2537654749" sldId="543"/>
            <ac:spMk id="2" creationId="{E94BF35F-E65E-D47C-036B-68D499FAD42E}"/>
          </ac:spMkLst>
        </pc:spChg>
      </pc:sldChg>
      <pc:sldChg chg="modSp ord">
        <pc:chgData name="Wojciech MENDEL" userId="5d03c4192ba5da55" providerId="Windows Live" clId="Web-{415627AD-93E2-49CB-ADAE-36AE71D64B0A}" dt="2023-05-06T05:14:41.924" v="302"/>
        <pc:sldMkLst>
          <pc:docMk/>
          <pc:sldMk cId="1416759164" sldId="560"/>
        </pc:sldMkLst>
        <pc:spChg chg="mod">
          <ac:chgData name="Wojciech MENDEL" userId="5d03c4192ba5da55" providerId="Windows Live" clId="Web-{415627AD-93E2-49CB-ADAE-36AE71D64B0A}" dt="2023-05-06T05:14:20.579" v="300" actId="20577"/>
          <ac:spMkLst>
            <pc:docMk/>
            <pc:sldMk cId="1416759164" sldId="560"/>
            <ac:spMk id="5" creationId="{FCB5E5B9-F421-EF49-9D30-D121D1CB0387}"/>
          </ac:spMkLst>
        </pc:spChg>
      </pc:sldChg>
      <pc:sldChg chg="modSp ord">
        <pc:chgData name="Wojciech MENDEL" userId="5d03c4192ba5da55" providerId="Windows Live" clId="Web-{415627AD-93E2-49CB-ADAE-36AE71D64B0A}" dt="2023-05-06T05:14:34.173" v="301"/>
        <pc:sldMkLst>
          <pc:docMk/>
          <pc:sldMk cId="4086661650" sldId="563"/>
        </pc:sldMkLst>
        <pc:graphicFrameChg chg="mod modGraphic">
          <ac:chgData name="Wojciech MENDEL" userId="5d03c4192ba5da55" providerId="Windows Live" clId="Web-{415627AD-93E2-49CB-ADAE-36AE71D64B0A}" dt="2023-05-06T05:07:27.722" v="273"/>
          <ac:graphicFrameMkLst>
            <pc:docMk/>
            <pc:sldMk cId="4086661650" sldId="563"/>
            <ac:graphicFrameMk id="91139" creationId="{00000000-0000-0000-0000-000000000000}"/>
          </ac:graphicFrameMkLst>
        </pc:graphicFrameChg>
      </pc:sldChg>
      <pc:sldChg chg="modSp add replId">
        <pc:chgData name="Wojciech MENDEL" userId="5d03c4192ba5da55" providerId="Windows Live" clId="Web-{415627AD-93E2-49CB-ADAE-36AE71D64B0A}" dt="2023-05-06T04:53:01.324" v="14" actId="20577"/>
        <pc:sldMkLst>
          <pc:docMk/>
          <pc:sldMk cId="2120585733" sldId="569"/>
        </pc:sldMkLst>
        <pc:spChg chg="mod">
          <ac:chgData name="Wojciech MENDEL" userId="5d03c4192ba5da55" providerId="Windows Live" clId="Web-{415627AD-93E2-49CB-ADAE-36AE71D64B0A}" dt="2023-05-06T04:53:01.324" v="14" actId="20577"/>
          <ac:spMkLst>
            <pc:docMk/>
            <pc:sldMk cId="2120585733" sldId="569"/>
            <ac:spMk id="3" creationId="{C3A0BE95-AD38-5F5D-9B2C-205DB00B1E1C}"/>
          </ac:spMkLst>
        </pc:spChg>
      </pc:sldChg>
      <pc:sldChg chg="modSp add replId">
        <pc:chgData name="Wojciech MENDEL" userId="5d03c4192ba5da55" providerId="Windows Live" clId="Web-{415627AD-93E2-49CB-ADAE-36AE71D64B0A}" dt="2023-05-06T04:55:23.910" v="44" actId="20577"/>
        <pc:sldMkLst>
          <pc:docMk/>
          <pc:sldMk cId="4151022316" sldId="570"/>
        </pc:sldMkLst>
        <pc:spChg chg="mod">
          <ac:chgData name="Wojciech MENDEL" userId="5d03c4192ba5da55" providerId="Windows Live" clId="Web-{415627AD-93E2-49CB-ADAE-36AE71D64B0A}" dt="2023-05-06T04:55:23.910" v="44" actId="20577"/>
          <ac:spMkLst>
            <pc:docMk/>
            <pc:sldMk cId="4151022316" sldId="570"/>
            <ac:spMk id="3" creationId="{C3A0BE95-AD38-5F5D-9B2C-205DB00B1E1C}"/>
          </ac:spMkLst>
        </pc:spChg>
      </pc:sldChg>
      <pc:sldChg chg="new del">
        <pc:chgData name="Wojciech MENDEL" userId="5d03c4192ba5da55" providerId="Windows Live" clId="Web-{415627AD-93E2-49CB-ADAE-36AE71D64B0A}" dt="2023-05-06T05:10:08.884" v="277"/>
        <pc:sldMkLst>
          <pc:docMk/>
          <pc:sldMk cId="2150836351" sldId="571"/>
        </pc:sldMkLst>
      </pc:sldChg>
      <pc:sldChg chg="modSp new ord">
        <pc:chgData name="Wojciech MENDEL" userId="5d03c4192ba5da55" providerId="Windows Live" clId="Web-{415627AD-93E2-49CB-ADAE-36AE71D64B0A}" dt="2023-05-06T05:12:21.872" v="296" actId="14100"/>
        <pc:sldMkLst>
          <pc:docMk/>
          <pc:sldMk cId="3283958965" sldId="571"/>
        </pc:sldMkLst>
        <pc:spChg chg="mod">
          <ac:chgData name="Wojciech MENDEL" userId="5d03c4192ba5da55" providerId="Windows Live" clId="Web-{415627AD-93E2-49CB-ADAE-36AE71D64B0A}" dt="2023-05-06T05:12:18.481" v="295" actId="14100"/>
          <ac:spMkLst>
            <pc:docMk/>
            <pc:sldMk cId="3283958965" sldId="571"/>
            <ac:spMk id="2" creationId="{4AEFBCF4-0CB2-FE0D-6778-47AB9D1D0BFC}"/>
          </ac:spMkLst>
        </pc:spChg>
        <pc:spChg chg="mod">
          <ac:chgData name="Wojciech MENDEL" userId="5d03c4192ba5da55" providerId="Windows Live" clId="Web-{415627AD-93E2-49CB-ADAE-36AE71D64B0A}" dt="2023-05-06T05:12:21.872" v="296" actId="14100"/>
          <ac:spMkLst>
            <pc:docMk/>
            <pc:sldMk cId="3283958965" sldId="571"/>
            <ac:spMk id="3" creationId="{5FA1F32C-A95B-3CA2-5A3B-646A2BED1532}"/>
          </ac:spMkLst>
        </pc:spChg>
      </pc:sldChg>
      <pc:sldChg chg="add del replId">
        <pc:chgData name="Wojciech MENDEL" userId="5d03c4192ba5da55" providerId="Windows Live" clId="Web-{415627AD-93E2-49CB-ADAE-36AE71D64B0A}" dt="2023-05-06T05:10:01.211" v="275"/>
        <pc:sldMkLst>
          <pc:docMk/>
          <pc:sldMk cId="3529525267" sldId="571"/>
        </pc:sldMkLst>
      </pc:sldChg>
      <pc:sldChg chg="modSp new ord">
        <pc:chgData name="Wojciech MENDEL" userId="5d03c4192ba5da55" providerId="Windows Live" clId="Web-{415627AD-93E2-49CB-ADAE-36AE71D64B0A}" dt="2023-05-06T05:33:07.740" v="364" actId="20577"/>
        <pc:sldMkLst>
          <pc:docMk/>
          <pc:sldMk cId="1574519151" sldId="572"/>
        </pc:sldMkLst>
        <pc:spChg chg="mod">
          <ac:chgData name="Wojciech MENDEL" userId="5d03c4192ba5da55" providerId="Windows Live" clId="Web-{415627AD-93E2-49CB-ADAE-36AE71D64B0A}" dt="2023-05-06T05:32:56.818" v="362" actId="20577"/>
          <ac:spMkLst>
            <pc:docMk/>
            <pc:sldMk cId="1574519151" sldId="572"/>
            <ac:spMk id="2" creationId="{4A3E87A8-7602-1B75-A3E5-3099F67B8457}"/>
          </ac:spMkLst>
        </pc:spChg>
        <pc:spChg chg="mod">
          <ac:chgData name="Wojciech MENDEL" userId="5d03c4192ba5da55" providerId="Windows Live" clId="Web-{415627AD-93E2-49CB-ADAE-36AE71D64B0A}" dt="2023-05-06T05:33:07.740" v="364" actId="20577"/>
          <ac:spMkLst>
            <pc:docMk/>
            <pc:sldMk cId="1574519151" sldId="572"/>
            <ac:spMk id="3" creationId="{BC527414-1183-54D4-9F29-51B835BE4063}"/>
          </ac:spMkLst>
        </pc:spChg>
      </pc:sldChg>
      <pc:sldChg chg="modSp new">
        <pc:chgData name="Wojciech MENDEL" userId="5d03c4192ba5da55" providerId="Windows Live" clId="Web-{415627AD-93E2-49CB-ADAE-36AE71D64B0A}" dt="2023-05-06T05:45:08.405" v="386" actId="20577"/>
        <pc:sldMkLst>
          <pc:docMk/>
          <pc:sldMk cId="3947231398" sldId="573"/>
        </pc:sldMkLst>
        <pc:spChg chg="mod">
          <ac:chgData name="Wojciech MENDEL" userId="5d03c4192ba5da55" providerId="Windows Live" clId="Web-{415627AD-93E2-49CB-ADAE-36AE71D64B0A}" dt="2023-05-06T05:45:08.405" v="386" actId="20577"/>
          <ac:spMkLst>
            <pc:docMk/>
            <pc:sldMk cId="3947231398" sldId="573"/>
            <ac:spMk id="2" creationId="{9697B084-08A1-5B02-43A6-F83C0586C808}"/>
          </ac:spMkLst>
        </pc:spChg>
        <pc:spChg chg="mod">
          <ac:chgData name="Wojciech MENDEL" userId="5d03c4192ba5da55" providerId="Windows Live" clId="Web-{415627AD-93E2-49CB-ADAE-36AE71D64B0A}" dt="2023-05-06T05:45:06.077" v="385" actId="20577"/>
          <ac:spMkLst>
            <pc:docMk/>
            <pc:sldMk cId="3947231398" sldId="573"/>
            <ac:spMk id="3" creationId="{27248323-79D7-3A6D-A3B5-8E146C0F1738}"/>
          </ac:spMkLst>
        </pc:spChg>
      </pc:sldChg>
    </pc:docChg>
  </pc:docChgLst>
  <pc:docChgLst>
    <pc:chgData name="Wojciech MENDEL" userId="5d03c4192ba5da55" providerId="LiveId" clId="{BD98B0B5-626D-4F2B-A6E8-86F5C32A159D}"/>
    <pc:docChg chg="undo redo custSel addSld delSld modSld sldOrd delMainMaster">
      <pc:chgData name="Wojciech MENDEL" userId="5d03c4192ba5da55" providerId="LiveId" clId="{BD98B0B5-626D-4F2B-A6E8-86F5C32A159D}" dt="2022-10-24T06:57:24.344" v="4646" actId="20577"/>
      <pc:docMkLst>
        <pc:docMk/>
      </pc:docMkLst>
      <pc:sldChg chg="modSp mod modNotesTx">
        <pc:chgData name="Wojciech MENDEL" userId="5d03c4192ba5da55" providerId="LiveId" clId="{BD98B0B5-626D-4F2B-A6E8-86F5C32A159D}" dt="2022-10-09T08:13:28.913" v="4184" actId="20577"/>
        <pc:sldMkLst>
          <pc:docMk/>
          <pc:sldMk cId="3553489714" sldId="256"/>
        </pc:sldMkLst>
        <pc:spChg chg="mod">
          <ac:chgData name="Wojciech MENDEL" userId="5d03c4192ba5da55" providerId="LiveId" clId="{BD98B0B5-626D-4F2B-A6E8-86F5C32A159D}" dt="2022-09-25T08:41:35.640" v="17" actId="20577"/>
          <ac:spMkLst>
            <pc:docMk/>
            <pc:sldMk cId="3553489714" sldId="256"/>
            <ac:spMk id="4" creationId="{00000000-0000-0000-0000-000000000000}"/>
          </ac:spMkLst>
        </pc:spChg>
        <pc:spChg chg="mod">
          <ac:chgData name="Wojciech MENDEL" userId="5d03c4192ba5da55" providerId="LiveId" clId="{BD98B0B5-626D-4F2B-A6E8-86F5C32A159D}" dt="2022-10-09T08:13:28.913" v="4184" actId="20577"/>
          <ac:spMkLst>
            <pc:docMk/>
            <pc:sldMk cId="3553489714" sldId="256"/>
            <ac:spMk id="6" creationId="{00000000-0000-0000-0000-000000000000}"/>
          </ac:spMkLst>
        </pc:spChg>
      </pc:sldChg>
      <pc:sldChg chg="del">
        <pc:chgData name="Wojciech MENDEL" userId="5d03c4192ba5da55" providerId="LiveId" clId="{BD98B0B5-626D-4F2B-A6E8-86F5C32A159D}" dt="2022-09-28T07:02:29.504" v="579" actId="47"/>
        <pc:sldMkLst>
          <pc:docMk/>
          <pc:sldMk cId="0" sldId="280"/>
        </pc:sldMkLst>
      </pc:sldChg>
      <pc:sldChg chg="modSp del mod">
        <pc:chgData name="Wojciech MENDEL" userId="5d03c4192ba5da55" providerId="LiveId" clId="{BD98B0B5-626D-4F2B-A6E8-86F5C32A159D}" dt="2022-09-29T10:15:54.053" v="3727" actId="2696"/>
        <pc:sldMkLst>
          <pc:docMk/>
          <pc:sldMk cId="856438675" sldId="287"/>
        </pc:sldMkLst>
        <pc:spChg chg="mod">
          <ac:chgData name="Wojciech MENDEL" userId="5d03c4192ba5da55" providerId="LiveId" clId="{BD98B0B5-626D-4F2B-A6E8-86F5C32A159D}" dt="2022-09-25T09:01:36.902" v="563" actId="20577"/>
          <ac:spMkLst>
            <pc:docMk/>
            <pc:sldMk cId="856438675" sldId="287"/>
            <ac:spMk id="3" creationId="{00000000-0000-0000-0000-000000000000}"/>
          </ac:spMkLst>
        </pc:spChg>
      </pc:sldChg>
      <pc:sldChg chg="modSp add mod">
        <pc:chgData name="Wojciech MENDEL" userId="5d03c4192ba5da55" providerId="LiveId" clId="{BD98B0B5-626D-4F2B-A6E8-86F5C32A159D}" dt="2022-10-23T09:34:09.328" v="4349" actId="20577"/>
        <pc:sldMkLst>
          <pc:docMk/>
          <pc:sldMk cId="1498611641" sldId="287"/>
        </pc:sldMkLst>
        <pc:spChg chg="mod">
          <ac:chgData name="Wojciech MENDEL" userId="5d03c4192ba5da55" providerId="LiveId" clId="{BD98B0B5-626D-4F2B-A6E8-86F5C32A159D}" dt="2022-10-23T09:34:09.328" v="4349" actId="20577"/>
          <ac:spMkLst>
            <pc:docMk/>
            <pc:sldMk cId="1498611641" sldId="287"/>
            <ac:spMk id="3" creationId="{00000000-0000-0000-0000-000000000000}"/>
          </ac:spMkLst>
        </pc:spChg>
        <pc:spChg chg="mod">
          <ac:chgData name="Wojciech MENDEL" userId="5d03c4192ba5da55" providerId="LiveId" clId="{BD98B0B5-626D-4F2B-A6E8-86F5C32A159D}" dt="2022-09-29T10:16:54.479" v="3756" actId="20577"/>
          <ac:spMkLst>
            <pc:docMk/>
            <pc:sldMk cId="1498611641" sldId="287"/>
            <ac:spMk id="27649" creationId="{00000000-0000-0000-0000-000000000000}"/>
          </ac:spMkLst>
        </pc:spChg>
      </pc:sldChg>
      <pc:sldChg chg="modSp mod">
        <pc:chgData name="Wojciech MENDEL" userId="5d03c4192ba5da55" providerId="LiveId" clId="{BD98B0B5-626D-4F2B-A6E8-86F5C32A159D}" dt="2022-09-25T08:58:42.449" v="530" actId="20577"/>
        <pc:sldMkLst>
          <pc:docMk/>
          <pc:sldMk cId="712492073" sldId="297"/>
        </pc:sldMkLst>
        <pc:spChg chg="mod">
          <ac:chgData name="Wojciech MENDEL" userId="5d03c4192ba5da55" providerId="LiveId" clId="{BD98B0B5-626D-4F2B-A6E8-86F5C32A159D}" dt="2022-09-25T08:58:42.449" v="530" actId="20577"/>
          <ac:spMkLst>
            <pc:docMk/>
            <pc:sldMk cId="712492073" sldId="297"/>
            <ac:spMk id="33794" creationId="{00000000-0000-0000-0000-000000000000}"/>
          </ac:spMkLst>
        </pc:spChg>
      </pc:sldChg>
      <pc:sldChg chg="modSp">
        <pc:chgData name="Wojciech MENDEL" userId="5d03c4192ba5da55" providerId="LiveId" clId="{BD98B0B5-626D-4F2B-A6E8-86F5C32A159D}" dt="2022-09-25T08:53:35.979" v="428" actId="20577"/>
        <pc:sldMkLst>
          <pc:docMk/>
          <pc:sldMk cId="2647674558" sldId="320"/>
        </pc:sldMkLst>
        <pc:graphicFrameChg chg="mod">
          <ac:chgData name="Wojciech MENDEL" userId="5d03c4192ba5da55" providerId="LiveId" clId="{BD98B0B5-626D-4F2B-A6E8-86F5C32A159D}" dt="2022-09-25T08:53:35.979" v="428" actId="20577"/>
          <ac:graphicFrameMkLst>
            <pc:docMk/>
            <pc:sldMk cId="2647674558" sldId="320"/>
            <ac:graphicFrameMk id="4" creationId="{AED04DAF-1E3F-4397-8834-E64118E9B2CD}"/>
          </ac:graphicFrameMkLst>
        </pc:graphicFrameChg>
      </pc:sldChg>
      <pc:sldChg chg="del">
        <pc:chgData name="Wojciech MENDEL" userId="5d03c4192ba5da55" providerId="LiveId" clId="{BD98B0B5-626D-4F2B-A6E8-86F5C32A159D}" dt="2022-09-28T07:02:29.504" v="579" actId="47"/>
        <pc:sldMkLst>
          <pc:docMk/>
          <pc:sldMk cId="2506459691" sldId="324"/>
        </pc:sldMkLst>
      </pc:sldChg>
      <pc:sldChg chg="modSp mod ord modNotesTx">
        <pc:chgData name="Wojciech MENDEL" userId="5d03c4192ba5da55" providerId="LiveId" clId="{BD98B0B5-626D-4F2B-A6E8-86F5C32A159D}" dt="2022-10-23T09:32:07.669" v="4327" actId="5793"/>
        <pc:sldMkLst>
          <pc:docMk/>
          <pc:sldMk cId="2733417222" sldId="353"/>
        </pc:sldMkLst>
        <pc:spChg chg="mod">
          <ac:chgData name="Wojciech MENDEL" userId="5d03c4192ba5da55" providerId="LiveId" clId="{BD98B0B5-626D-4F2B-A6E8-86F5C32A159D}" dt="2022-10-23T09:30:44.680" v="4286" actId="20577"/>
          <ac:spMkLst>
            <pc:docMk/>
            <pc:sldMk cId="2733417222" sldId="353"/>
            <ac:spMk id="3" creationId="{00000000-0000-0000-0000-000000000000}"/>
          </ac:spMkLst>
        </pc:spChg>
      </pc:sldChg>
      <pc:sldChg chg="modSp mod">
        <pc:chgData name="Wojciech MENDEL" userId="5d03c4192ba5da55" providerId="LiveId" clId="{BD98B0B5-626D-4F2B-A6E8-86F5C32A159D}" dt="2022-10-23T09:35:40.497" v="4352" actId="20577"/>
        <pc:sldMkLst>
          <pc:docMk/>
          <pc:sldMk cId="2901233423" sldId="354"/>
        </pc:sldMkLst>
        <pc:spChg chg="mod">
          <ac:chgData name="Wojciech MENDEL" userId="5d03c4192ba5da55" providerId="LiveId" clId="{BD98B0B5-626D-4F2B-A6E8-86F5C32A159D}" dt="2022-09-25T09:00:23.314" v="561" actId="20577"/>
          <ac:spMkLst>
            <pc:docMk/>
            <pc:sldMk cId="2901233423" sldId="354"/>
            <ac:spMk id="2" creationId="{00000000-0000-0000-0000-000000000000}"/>
          </ac:spMkLst>
        </pc:spChg>
        <pc:spChg chg="mod">
          <ac:chgData name="Wojciech MENDEL" userId="5d03c4192ba5da55" providerId="LiveId" clId="{BD98B0B5-626D-4F2B-A6E8-86F5C32A159D}" dt="2022-10-23T09:35:40.497" v="4352" actId="20577"/>
          <ac:spMkLst>
            <pc:docMk/>
            <pc:sldMk cId="2901233423" sldId="354"/>
            <ac:spMk id="3" creationId="{00000000-0000-0000-0000-000000000000}"/>
          </ac:spMkLst>
        </pc:spChg>
      </pc:sldChg>
      <pc:sldChg chg="modSp mod">
        <pc:chgData name="Wojciech MENDEL" userId="5d03c4192ba5da55" providerId="LiveId" clId="{BD98B0B5-626D-4F2B-A6E8-86F5C32A159D}" dt="2022-10-23T09:36:43.545" v="4371" actId="20577"/>
        <pc:sldMkLst>
          <pc:docMk/>
          <pc:sldMk cId="1139237357" sldId="355"/>
        </pc:sldMkLst>
        <pc:spChg chg="mod">
          <ac:chgData name="Wojciech MENDEL" userId="5d03c4192ba5da55" providerId="LiveId" clId="{BD98B0B5-626D-4F2B-A6E8-86F5C32A159D}" dt="2022-10-23T09:36:43.545" v="4371" actId="20577"/>
          <ac:spMkLst>
            <pc:docMk/>
            <pc:sldMk cId="1139237357" sldId="355"/>
            <ac:spMk id="4" creationId="{7D6342E2-CD8C-47EB-8F62-32A64E8D64D8}"/>
          </ac:spMkLst>
        </pc:spChg>
      </pc:sldChg>
      <pc:sldChg chg="addSp delSp modSp mod">
        <pc:chgData name="Wojciech MENDEL" userId="5d03c4192ba5da55" providerId="LiveId" clId="{BD98B0B5-626D-4F2B-A6E8-86F5C32A159D}" dt="2022-09-25T08:57:25.659" v="510" actId="122"/>
        <pc:sldMkLst>
          <pc:docMk/>
          <pc:sldMk cId="4284018496" sldId="371"/>
        </pc:sldMkLst>
        <pc:spChg chg="mod">
          <ac:chgData name="Wojciech MENDEL" userId="5d03c4192ba5da55" providerId="LiveId" clId="{BD98B0B5-626D-4F2B-A6E8-86F5C32A159D}" dt="2022-09-25T08:57:25.659" v="510" actId="122"/>
          <ac:spMkLst>
            <pc:docMk/>
            <pc:sldMk cId="4284018496" sldId="371"/>
            <ac:spMk id="2" creationId="{89B181D4-D8D7-4F2B-B49B-8702B8E3943B}"/>
          </ac:spMkLst>
        </pc:spChg>
        <pc:spChg chg="mod">
          <ac:chgData name="Wojciech MENDEL" userId="5d03c4192ba5da55" providerId="LiveId" clId="{BD98B0B5-626D-4F2B-A6E8-86F5C32A159D}" dt="2022-09-25T08:56:31.467" v="500" actId="27636"/>
          <ac:spMkLst>
            <pc:docMk/>
            <pc:sldMk cId="4284018496" sldId="371"/>
            <ac:spMk id="3" creationId="{E79E8FEF-3280-4952-8D58-EA7323A4576F}"/>
          </ac:spMkLst>
        </pc:spChg>
        <pc:graphicFrameChg chg="add del mod">
          <ac:chgData name="Wojciech MENDEL" userId="5d03c4192ba5da55" providerId="LiveId" clId="{BD98B0B5-626D-4F2B-A6E8-86F5C32A159D}" dt="2022-09-25T08:55:23.540" v="434"/>
          <ac:graphicFrameMkLst>
            <pc:docMk/>
            <pc:sldMk cId="4284018496" sldId="371"/>
            <ac:graphicFrameMk id="4" creationId="{E5D6D840-318B-3D78-EE4A-4456F59D40B8}"/>
          </ac:graphicFrameMkLst>
        </pc:graphicFrameChg>
      </pc:sldChg>
      <pc:sldChg chg="del">
        <pc:chgData name="Wojciech MENDEL" userId="5d03c4192ba5da55" providerId="LiveId" clId="{BD98B0B5-626D-4F2B-A6E8-86F5C32A159D}" dt="2022-09-28T07:02:29.504" v="579" actId="47"/>
        <pc:sldMkLst>
          <pc:docMk/>
          <pc:sldMk cId="2784782924" sldId="374"/>
        </pc:sldMkLst>
      </pc:sldChg>
      <pc:sldChg chg="del">
        <pc:chgData name="Wojciech MENDEL" userId="5d03c4192ba5da55" providerId="LiveId" clId="{BD98B0B5-626D-4F2B-A6E8-86F5C32A159D}" dt="2022-09-28T07:02:29.504" v="579" actId="47"/>
        <pc:sldMkLst>
          <pc:docMk/>
          <pc:sldMk cId="1531599654" sldId="383"/>
        </pc:sldMkLst>
      </pc:sldChg>
      <pc:sldChg chg="addSp delSp modSp mod">
        <pc:chgData name="Wojciech MENDEL" userId="5d03c4192ba5da55" providerId="LiveId" clId="{BD98B0B5-626D-4F2B-A6E8-86F5C32A159D}" dt="2022-09-25T08:59:32.496" v="540" actId="403"/>
        <pc:sldMkLst>
          <pc:docMk/>
          <pc:sldMk cId="3458222027" sldId="387"/>
        </pc:sldMkLst>
        <pc:spChg chg="add del mod">
          <ac:chgData name="Wojciech MENDEL" userId="5d03c4192ba5da55" providerId="LiveId" clId="{BD98B0B5-626D-4F2B-A6E8-86F5C32A159D}" dt="2022-09-25T08:59:32.496" v="540" actId="403"/>
          <ac:spMkLst>
            <pc:docMk/>
            <pc:sldMk cId="3458222027" sldId="387"/>
            <ac:spMk id="3" creationId="{053E4EE4-23EB-4B54-B911-7F80A8DFDD93}"/>
          </ac:spMkLst>
        </pc:spChg>
        <pc:spChg chg="add del mod">
          <ac:chgData name="Wojciech MENDEL" userId="5d03c4192ba5da55" providerId="LiveId" clId="{BD98B0B5-626D-4F2B-A6E8-86F5C32A159D}" dt="2022-09-25T08:59:13.370" v="532"/>
          <ac:spMkLst>
            <pc:docMk/>
            <pc:sldMk cId="3458222027" sldId="387"/>
            <ac:spMk id="5" creationId="{185B5F11-57D4-1DAE-4AB8-E71A71359FA7}"/>
          </ac:spMkLst>
        </pc:spChg>
        <pc:spChg chg="add del">
          <ac:chgData name="Wojciech MENDEL" userId="5d03c4192ba5da55" providerId="LiveId" clId="{BD98B0B5-626D-4F2B-A6E8-86F5C32A159D}" dt="2022-09-25T08:59:23.180" v="537"/>
          <ac:spMkLst>
            <pc:docMk/>
            <pc:sldMk cId="3458222027" sldId="387"/>
            <ac:spMk id="7" creationId="{05FABA11-400C-C243-C2A2-118C2CEB4897}"/>
          </ac:spMkLst>
        </pc:spChg>
        <pc:graphicFrameChg chg="add del mod">
          <ac:chgData name="Wojciech MENDEL" userId="5d03c4192ba5da55" providerId="LiveId" clId="{BD98B0B5-626D-4F2B-A6E8-86F5C32A159D}" dt="2022-09-25T08:59:13.370" v="532"/>
          <ac:graphicFrameMkLst>
            <pc:docMk/>
            <pc:sldMk cId="3458222027" sldId="387"/>
            <ac:graphicFrameMk id="4" creationId="{59F114F8-EA59-952F-8AD1-21D80944CEAE}"/>
          </ac:graphicFrameMkLst>
        </pc:graphicFrameChg>
        <pc:graphicFrameChg chg="add del mod">
          <ac:chgData name="Wojciech MENDEL" userId="5d03c4192ba5da55" providerId="LiveId" clId="{BD98B0B5-626D-4F2B-A6E8-86F5C32A159D}" dt="2022-09-25T08:59:23.180" v="537"/>
          <ac:graphicFrameMkLst>
            <pc:docMk/>
            <pc:sldMk cId="3458222027" sldId="387"/>
            <ac:graphicFrameMk id="6" creationId="{4DC255F2-B3F5-D739-F8B9-D792AB7B8B33}"/>
          </ac:graphicFrameMkLst>
        </pc:graphicFrameChg>
      </pc:sldChg>
      <pc:sldChg chg="modSp mod modAnim modNotesTx">
        <pc:chgData name="Wojciech MENDEL" userId="5d03c4192ba5da55" providerId="LiveId" clId="{BD98B0B5-626D-4F2B-A6E8-86F5C32A159D}" dt="2022-10-24T06:27:29.514" v="4423" actId="20577"/>
        <pc:sldMkLst>
          <pc:docMk/>
          <pc:sldMk cId="4169076651" sldId="417"/>
        </pc:sldMkLst>
        <pc:spChg chg="mod">
          <ac:chgData name="Wojciech MENDEL" userId="5d03c4192ba5da55" providerId="LiveId" clId="{BD98B0B5-626D-4F2B-A6E8-86F5C32A159D}" dt="2022-09-29T10:17:56.803" v="3794" actId="27636"/>
          <ac:spMkLst>
            <pc:docMk/>
            <pc:sldMk cId="4169076651" sldId="417"/>
            <ac:spMk id="2" creationId="{A37F6E49-D473-848D-DE2F-5B4DCD52994C}"/>
          </ac:spMkLst>
        </pc:spChg>
        <pc:spChg chg="mod">
          <ac:chgData name="Wojciech MENDEL" userId="5d03c4192ba5da55" providerId="LiveId" clId="{BD98B0B5-626D-4F2B-A6E8-86F5C32A159D}" dt="2022-09-29T10:18:15.386" v="3805" actId="114"/>
          <ac:spMkLst>
            <pc:docMk/>
            <pc:sldMk cId="4169076651" sldId="417"/>
            <ac:spMk id="3" creationId="{6A032BE0-4925-5B4B-CF36-FFE34F2F6267}"/>
          </ac:spMkLst>
        </pc:spChg>
      </pc:sldChg>
      <pc:sldChg chg="modSp">
        <pc:chgData name="Wojciech MENDEL" userId="5d03c4192ba5da55" providerId="LiveId" clId="{BD98B0B5-626D-4F2B-A6E8-86F5C32A159D}" dt="2022-09-25T08:58:01.813" v="520" actId="20577"/>
        <pc:sldMkLst>
          <pc:docMk/>
          <pc:sldMk cId="3931256343" sldId="431"/>
        </pc:sldMkLst>
        <pc:graphicFrameChg chg="mod">
          <ac:chgData name="Wojciech MENDEL" userId="5d03c4192ba5da55" providerId="LiveId" clId="{BD98B0B5-626D-4F2B-A6E8-86F5C32A159D}" dt="2022-09-25T08:58:01.813" v="520" actId="20577"/>
          <ac:graphicFrameMkLst>
            <pc:docMk/>
            <pc:sldMk cId="3931256343" sldId="431"/>
            <ac:graphicFrameMk id="4" creationId="{AED04DAF-1E3F-4397-8834-E64118E9B2CD}"/>
          </ac:graphicFrameMkLst>
        </pc:graphicFrameChg>
      </pc:sldChg>
      <pc:sldChg chg="modSp">
        <pc:chgData name="Wojciech MENDEL" userId="5d03c4192ba5da55" providerId="LiveId" clId="{BD98B0B5-626D-4F2B-A6E8-86F5C32A159D}" dt="2022-09-25T08:59:57.574" v="546" actId="20577"/>
        <pc:sldMkLst>
          <pc:docMk/>
          <pc:sldMk cId="2064070825" sldId="432"/>
        </pc:sldMkLst>
        <pc:graphicFrameChg chg="mod">
          <ac:chgData name="Wojciech MENDEL" userId="5d03c4192ba5da55" providerId="LiveId" clId="{BD98B0B5-626D-4F2B-A6E8-86F5C32A159D}" dt="2022-09-25T08:59:57.574" v="546" actId="20577"/>
          <ac:graphicFrameMkLst>
            <pc:docMk/>
            <pc:sldMk cId="2064070825" sldId="432"/>
            <ac:graphicFrameMk id="4" creationId="{AED04DAF-1E3F-4397-8834-E64118E9B2CD}"/>
          </ac:graphicFrameMkLst>
        </pc:graphicFrameChg>
      </pc:sldChg>
      <pc:sldChg chg="del">
        <pc:chgData name="Wojciech MENDEL" userId="5d03c4192ba5da55" providerId="LiveId" clId="{BD98B0B5-626D-4F2B-A6E8-86F5C32A159D}" dt="2022-09-28T07:02:29.504" v="579" actId="47"/>
        <pc:sldMkLst>
          <pc:docMk/>
          <pc:sldMk cId="835720347" sldId="433"/>
        </pc:sldMkLst>
      </pc:sldChg>
      <pc:sldChg chg="del">
        <pc:chgData name="Wojciech MENDEL" userId="5d03c4192ba5da55" providerId="LiveId" clId="{BD98B0B5-626D-4F2B-A6E8-86F5C32A159D}" dt="2022-09-28T07:02:29.504" v="579" actId="47"/>
        <pc:sldMkLst>
          <pc:docMk/>
          <pc:sldMk cId="3871585910" sldId="434"/>
        </pc:sldMkLst>
      </pc:sldChg>
      <pc:sldChg chg="del">
        <pc:chgData name="Wojciech MENDEL" userId="5d03c4192ba5da55" providerId="LiveId" clId="{BD98B0B5-626D-4F2B-A6E8-86F5C32A159D}" dt="2022-09-28T07:02:29.504" v="579" actId="47"/>
        <pc:sldMkLst>
          <pc:docMk/>
          <pc:sldMk cId="3843478897" sldId="435"/>
        </pc:sldMkLst>
      </pc:sldChg>
      <pc:sldChg chg="modSp mod">
        <pc:chgData name="Wojciech MENDEL" userId="5d03c4192ba5da55" providerId="LiveId" clId="{BD98B0B5-626D-4F2B-A6E8-86F5C32A159D}" dt="2022-10-24T06:26:15.693" v="4397" actId="20577"/>
        <pc:sldMkLst>
          <pc:docMk/>
          <pc:sldMk cId="698467953" sldId="436"/>
        </pc:sldMkLst>
        <pc:spChg chg="mod">
          <ac:chgData name="Wojciech MENDEL" userId="5d03c4192ba5da55" providerId="LiveId" clId="{BD98B0B5-626D-4F2B-A6E8-86F5C32A159D}" dt="2022-10-24T06:26:15.693" v="4397" actId="20577"/>
          <ac:spMkLst>
            <pc:docMk/>
            <pc:sldMk cId="698467953" sldId="436"/>
            <ac:spMk id="3" creationId="{49CEEE80-A20D-2953-BB40-0484B426A442}"/>
          </ac:spMkLst>
        </pc:spChg>
      </pc:sldChg>
      <pc:sldChg chg="del">
        <pc:chgData name="Wojciech MENDEL" userId="5d03c4192ba5da55" providerId="LiveId" clId="{BD98B0B5-626D-4F2B-A6E8-86F5C32A159D}" dt="2022-09-28T07:02:29.504" v="579" actId="47"/>
        <pc:sldMkLst>
          <pc:docMk/>
          <pc:sldMk cId="3769837770" sldId="436"/>
        </pc:sldMkLst>
      </pc:sldChg>
      <pc:sldChg chg="del">
        <pc:chgData name="Wojciech MENDEL" userId="5d03c4192ba5da55" providerId="LiveId" clId="{BD98B0B5-626D-4F2B-A6E8-86F5C32A159D}" dt="2022-09-28T07:02:29.504" v="579" actId="47"/>
        <pc:sldMkLst>
          <pc:docMk/>
          <pc:sldMk cId="1233242839" sldId="437"/>
        </pc:sldMkLst>
      </pc:sldChg>
      <pc:sldChg chg="del">
        <pc:chgData name="Wojciech MENDEL" userId="5d03c4192ba5da55" providerId="LiveId" clId="{BD98B0B5-626D-4F2B-A6E8-86F5C32A159D}" dt="2022-09-28T07:02:29.504" v="579" actId="47"/>
        <pc:sldMkLst>
          <pc:docMk/>
          <pc:sldMk cId="1239296439" sldId="438"/>
        </pc:sldMkLst>
      </pc:sldChg>
      <pc:sldChg chg="del">
        <pc:chgData name="Wojciech MENDEL" userId="5d03c4192ba5da55" providerId="LiveId" clId="{BD98B0B5-626D-4F2B-A6E8-86F5C32A159D}" dt="2022-09-28T07:02:29.504" v="579" actId="47"/>
        <pc:sldMkLst>
          <pc:docMk/>
          <pc:sldMk cId="3857935376" sldId="439"/>
        </pc:sldMkLst>
      </pc:sldChg>
      <pc:sldChg chg="del">
        <pc:chgData name="Wojciech MENDEL" userId="5d03c4192ba5da55" providerId="LiveId" clId="{BD98B0B5-626D-4F2B-A6E8-86F5C32A159D}" dt="2022-09-28T07:02:29.504" v="579" actId="47"/>
        <pc:sldMkLst>
          <pc:docMk/>
          <pc:sldMk cId="3689079879" sldId="440"/>
        </pc:sldMkLst>
      </pc:sldChg>
      <pc:sldChg chg="del">
        <pc:chgData name="Wojciech MENDEL" userId="5d03c4192ba5da55" providerId="LiveId" clId="{BD98B0B5-626D-4F2B-A6E8-86F5C32A159D}" dt="2022-09-28T07:02:29.504" v="579" actId="47"/>
        <pc:sldMkLst>
          <pc:docMk/>
          <pc:sldMk cId="3975053815" sldId="441"/>
        </pc:sldMkLst>
      </pc:sldChg>
      <pc:sldChg chg="del">
        <pc:chgData name="Wojciech MENDEL" userId="5d03c4192ba5da55" providerId="LiveId" clId="{BD98B0B5-626D-4F2B-A6E8-86F5C32A159D}" dt="2022-09-28T07:02:29.504" v="579" actId="47"/>
        <pc:sldMkLst>
          <pc:docMk/>
          <pc:sldMk cId="4276097375" sldId="442"/>
        </pc:sldMkLst>
      </pc:sldChg>
      <pc:sldChg chg="del">
        <pc:chgData name="Wojciech MENDEL" userId="5d03c4192ba5da55" providerId="LiveId" clId="{BD98B0B5-626D-4F2B-A6E8-86F5C32A159D}" dt="2022-09-28T07:02:29.504" v="579" actId="47"/>
        <pc:sldMkLst>
          <pc:docMk/>
          <pc:sldMk cId="2284435088" sldId="443"/>
        </pc:sldMkLst>
      </pc:sldChg>
      <pc:sldChg chg="addSp delSp modSp mod">
        <pc:chgData name="Wojciech MENDEL" userId="5d03c4192ba5da55" providerId="LiveId" clId="{BD98B0B5-626D-4F2B-A6E8-86F5C32A159D}" dt="2022-09-25T08:46:08.725" v="164" actId="5793"/>
        <pc:sldMkLst>
          <pc:docMk/>
          <pc:sldMk cId="2916077185" sldId="444"/>
        </pc:sldMkLst>
        <pc:spChg chg="mod">
          <ac:chgData name="Wojciech MENDEL" userId="5d03c4192ba5da55" providerId="LiveId" clId="{BD98B0B5-626D-4F2B-A6E8-86F5C32A159D}" dt="2022-09-25T08:46:01.118" v="162" actId="20577"/>
          <ac:spMkLst>
            <pc:docMk/>
            <pc:sldMk cId="2916077185" sldId="444"/>
            <ac:spMk id="2" creationId="{CBBFB937-88AD-B038-BB4A-6ED5BD8E0FF6}"/>
          </ac:spMkLst>
        </pc:spChg>
        <pc:spChg chg="mod">
          <ac:chgData name="Wojciech MENDEL" userId="5d03c4192ba5da55" providerId="LiveId" clId="{BD98B0B5-626D-4F2B-A6E8-86F5C32A159D}" dt="2022-09-25T08:46:08.725" v="164" actId="5793"/>
          <ac:spMkLst>
            <pc:docMk/>
            <pc:sldMk cId="2916077185" sldId="444"/>
            <ac:spMk id="3" creationId="{780A1D93-5FDE-8B79-3ABD-058BD15706A3}"/>
          </ac:spMkLst>
        </pc:spChg>
        <pc:graphicFrameChg chg="add del mod">
          <ac:chgData name="Wojciech MENDEL" userId="5d03c4192ba5da55" providerId="LiveId" clId="{BD98B0B5-626D-4F2B-A6E8-86F5C32A159D}" dt="2022-09-25T08:42:39.592" v="39"/>
          <ac:graphicFrameMkLst>
            <pc:docMk/>
            <pc:sldMk cId="2916077185" sldId="444"/>
            <ac:graphicFrameMk id="4" creationId="{1EC4D0DA-35FD-84C5-556F-0D5ACE19C9F1}"/>
          </ac:graphicFrameMkLst>
        </pc:graphicFrameChg>
        <pc:graphicFrameChg chg="add del mod">
          <ac:chgData name="Wojciech MENDEL" userId="5d03c4192ba5da55" providerId="LiveId" clId="{BD98B0B5-626D-4F2B-A6E8-86F5C32A159D}" dt="2022-09-25T08:42:50.523" v="44"/>
          <ac:graphicFrameMkLst>
            <pc:docMk/>
            <pc:sldMk cId="2916077185" sldId="444"/>
            <ac:graphicFrameMk id="5" creationId="{CC3670D5-9772-7BE5-D262-6906875ADD65}"/>
          </ac:graphicFrameMkLst>
        </pc:graphicFrameChg>
        <pc:graphicFrameChg chg="add del mod">
          <ac:chgData name="Wojciech MENDEL" userId="5d03c4192ba5da55" providerId="LiveId" clId="{BD98B0B5-626D-4F2B-A6E8-86F5C32A159D}" dt="2022-09-25T08:43:48.226" v="80"/>
          <ac:graphicFrameMkLst>
            <pc:docMk/>
            <pc:sldMk cId="2916077185" sldId="444"/>
            <ac:graphicFrameMk id="6" creationId="{71AD85B9-4AD7-2231-23CA-C2F6243D0268}"/>
          </ac:graphicFrameMkLst>
        </pc:graphicFrameChg>
      </pc:sldChg>
      <pc:sldChg chg="del">
        <pc:chgData name="Wojciech MENDEL" userId="5d03c4192ba5da55" providerId="LiveId" clId="{BD98B0B5-626D-4F2B-A6E8-86F5C32A159D}" dt="2022-09-28T07:02:29.504" v="579" actId="47"/>
        <pc:sldMkLst>
          <pc:docMk/>
          <pc:sldMk cId="1780643347" sldId="445"/>
        </pc:sldMkLst>
      </pc:sldChg>
      <pc:sldChg chg="del">
        <pc:chgData name="Wojciech MENDEL" userId="5d03c4192ba5da55" providerId="LiveId" clId="{BD98B0B5-626D-4F2B-A6E8-86F5C32A159D}" dt="2022-09-28T07:02:29.504" v="579" actId="47"/>
        <pc:sldMkLst>
          <pc:docMk/>
          <pc:sldMk cId="2100484000" sldId="446"/>
        </pc:sldMkLst>
      </pc:sldChg>
      <pc:sldChg chg="del">
        <pc:chgData name="Wojciech MENDEL" userId="5d03c4192ba5da55" providerId="LiveId" clId="{BD98B0B5-626D-4F2B-A6E8-86F5C32A159D}" dt="2022-09-28T07:02:29.504" v="579" actId="47"/>
        <pc:sldMkLst>
          <pc:docMk/>
          <pc:sldMk cId="783723787" sldId="447"/>
        </pc:sldMkLst>
      </pc:sldChg>
      <pc:sldChg chg="del">
        <pc:chgData name="Wojciech MENDEL" userId="5d03c4192ba5da55" providerId="LiveId" clId="{BD98B0B5-626D-4F2B-A6E8-86F5C32A159D}" dt="2022-09-28T07:02:29.504" v="579" actId="47"/>
        <pc:sldMkLst>
          <pc:docMk/>
          <pc:sldMk cId="2749592182" sldId="448"/>
        </pc:sldMkLst>
      </pc:sldChg>
      <pc:sldChg chg="del">
        <pc:chgData name="Wojciech MENDEL" userId="5d03c4192ba5da55" providerId="LiveId" clId="{BD98B0B5-626D-4F2B-A6E8-86F5C32A159D}" dt="2022-09-28T07:02:29.504" v="579" actId="47"/>
        <pc:sldMkLst>
          <pc:docMk/>
          <pc:sldMk cId="515606201" sldId="450"/>
        </pc:sldMkLst>
      </pc:sldChg>
      <pc:sldChg chg="del">
        <pc:chgData name="Wojciech MENDEL" userId="5d03c4192ba5da55" providerId="LiveId" clId="{BD98B0B5-626D-4F2B-A6E8-86F5C32A159D}" dt="2022-09-28T07:02:29.504" v="579" actId="47"/>
        <pc:sldMkLst>
          <pc:docMk/>
          <pc:sldMk cId="1450815886" sldId="451"/>
        </pc:sldMkLst>
      </pc:sldChg>
      <pc:sldChg chg="modSp add mod modNotesTx">
        <pc:chgData name="Wojciech MENDEL" userId="5d03c4192ba5da55" providerId="LiveId" clId="{BD98B0B5-626D-4F2B-A6E8-86F5C32A159D}" dt="2022-09-29T09:59:38.945" v="3472" actId="14100"/>
        <pc:sldMkLst>
          <pc:docMk/>
          <pc:sldMk cId="743653509" sldId="452"/>
        </pc:sldMkLst>
        <pc:spChg chg="mod">
          <ac:chgData name="Wojciech MENDEL" userId="5d03c4192ba5da55" providerId="LiveId" clId="{BD98B0B5-626D-4F2B-A6E8-86F5C32A159D}" dt="2022-09-29T09:59:38.945" v="3472" actId="14100"/>
          <ac:spMkLst>
            <pc:docMk/>
            <pc:sldMk cId="743653509" sldId="452"/>
            <ac:spMk id="3" creationId="{780A1D93-5FDE-8B79-3ABD-058BD15706A3}"/>
          </ac:spMkLst>
        </pc:spChg>
      </pc:sldChg>
      <pc:sldChg chg="modSp add mod ord modAnim">
        <pc:chgData name="Wojciech MENDEL" userId="5d03c4192ba5da55" providerId="LiveId" clId="{BD98B0B5-626D-4F2B-A6E8-86F5C32A159D}" dt="2022-10-24T06:40:22.902" v="4515" actId="27636"/>
        <pc:sldMkLst>
          <pc:docMk/>
          <pc:sldMk cId="134771861" sldId="453"/>
        </pc:sldMkLst>
        <pc:spChg chg="mod">
          <ac:chgData name="Wojciech MENDEL" userId="5d03c4192ba5da55" providerId="LiveId" clId="{BD98B0B5-626D-4F2B-A6E8-86F5C32A159D}" dt="2022-09-28T11:27:04.801" v="1103" actId="20577"/>
          <ac:spMkLst>
            <pc:docMk/>
            <pc:sldMk cId="134771861" sldId="453"/>
            <ac:spMk id="2" creationId="{A37F6E49-D473-848D-DE2F-5B4DCD52994C}"/>
          </ac:spMkLst>
        </pc:spChg>
        <pc:spChg chg="mod">
          <ac:chgData name="Wojciech MENDEL" userId="5d03c4192ba5da55" providerId="LiveId" clId="{BD98B0B5-626D-4F2B-A6E8-86F5C32A159D}" dt="2022-10-24T06:40:22.902" v="4515" actId="27636"/>
          <ac:spMkLst>
            <pc:docMk/>
            <pc:sldMk cId="134771861" sldId="453"/>
            <ac:spMk id="3" creationId="{6A032BE0-4925-5B4B-CF36-FFE34F2F6267}"/>
          </ac:spMkLst>
        </pc:spChg>
      </pc:sldChg>
      <pc:sldChg chg="modSp add mod">
        <pc:chgData name="Wojciech MENDEL" userId="5d03c4192ba5da55" providerId="LiveId" clId="{BD98B0B5-626D-4F2B-A6E8-86F5C32A159D}" dt="2022-09-29T07:26:47.667" v="1874" actId="20577"/>
        <pc:sldMkLst>
          <pc:docMk/>
          <pc:sldMk cId="1510126238" sldId="454"/>
        </pc:sldMkLst>
        <pc:spChg chg="mod">
          <ac:chgData name="Wojciech MENDEL" userId="5d03c4192ba5da55" providerId="LiveId" clId="{BD98B0B5-626D-4F2B-A6E8-86F5C32A159D}" dt="2022-09-28T09:34:59.596" v="1015" actId="20577"/>
          <ac:spMkLst>
            <pc:docMk/>
            <pc:sldMk cId="1510126238" sldId="454"/>
            <ac:spMk id="2" creationId="{A37F6E49-D473-848D-DE2F-5B4DCD52994C}"/>
          </ac:spMkLst>
        </pc:spChg>
        <pc:spChg chg="mod">
          <ac:chgData name="Wojciech MENDEL" userId="5d03c4192ba5da55" providerId="LiveId" clId="{BD98B0B5-626D-4F2B-A6E8-86F5C32A159D}" dt="2022-09-29T07:26:47.667" v="1874" actId="20577"/>
          <ac:spMkLst>
            <pc:docMk/>
            <pc:sldMk cId="1510126238" sldId="454"/>
            <ac:spMk id="3" creationId="{6A032BE0-4925-5B4B-CF36-FFE34F2F6267}"/>
          </ac:spMkLst>
        </pc:spChg>
      </pc:sldChg>
      <pc:sldChg chg="addSp delSp modSp add mod delAnim modAnim modNotesTx">
        <pc:chgData name="Wojciech MENDEL" userId="5d03c4192ba5da55" providerId="LiveId" clId="{BD98B0B5-626D-4F2B-A6E8-86F5C32A159D}" dt="2022-09-28T11:40:16.880" v="1273" actId="20577"/>
        <pc:sldMkLst>
          <pc:docMk/>
          <pc:sldMk cId="3119037699" sldId="455"/>
        </pc:sldMkLst>
        <pc:spChg chg="mod">
          <ac:chgData name="Wojciech MENDEL" userId="5d03c4192ba5da55" providerId="LiveId" clId="{BD98B0B5-626D-4F2B-A6E8-86F5C32A159D}" dt="2022-09-28T11:40:16.880" v="1273" actId="20577"/>
          <ac:spMkLst>
            <pc:docMk/>
            <pc:sldMk cId="3119037699" sldId="455"/>
            <ac:spMk id="2" creationId="{A37F6E49-D473-848D-DE2F-5B4DCD52994C}"/>
          </ac:spMkLst>
        </pc:spChg>
        <pc:spChg chg="del mod">
          <ac:chgData name="Wojciech MENDEL" userId="5d03c4192ba5da55" providerId="LiveId" clId="{BD98B0B5-626D-4F2B-A6E8-86F5C32A159D}" dt="2022-09-28T11:25:55.537" v="1081" actId="3680"/>
          <ac:spMkLst>
            <pc:docMk/>
            <pc:sldMk cId="3119037699" sldId="455"/>
            <ac:spMk id="3" creationId="{6A032BE0-4925-5B4B-CF36-FFE34F2F6267}"/>
          </ac:spMkLst>
        </pc:spChg>
        <pc:graphicFrameChg chg="add mod ord modGraphic">
          <ac:chgData name="Wojciech MENDEL" userId="5d03c4192ba5da55" providerId="LiveId" clId="{BD98B0B5-626D-4F2B-A6E8-86F5C32A159D}" dt="2022-09-28T11:40:05.296" v="1272" actId="113"/>
          <ac:graphicFrameMkLst>
            <pc:docMk/>
            <pc:sldMk cId="3119037699" sldId="455"/>
            <ac:graphicFrameMk id="4" creationId="{47BF8F5D-2275-01F7-6028-F60A776D0E8E}"/>
          </ac:graphicFrameMkLst>
        </pc:graphicFrameChg>
      </pc:sldChg>
      <pc:sldChg chg="modSp add mod modAnim">
        <pc:chgData name="Wojciech MENDEL" userId="5d03c4192ba5da55" providerId="LiveId" clId="{BD98B0B5-626D-4F2B-A6E8-86F5C32A159D}" dt="2022-09-30T09:25:30.929" v="4027" actId="27636"/>
        <pc:sldMkLst>
          <pc:docMk/>
          <pc:sldMk cId="1724551248" sldId="456"/>
        </pc:sldMkLst>
        <pc:spChg chg="mod">
          <ac:chgData name="Wojciech MENDEL" userId="5d03c4192ba5da55" providerId="LiveId" clId="{BD98B0B5-626D-4F2B-A6E8-86F5C32A159D}" dt="2022-09-28T11:43:57.778" v="1348" actId="20577"/>
          <ac:spMkLst>
            <pc:docMk/>
            <pc:sldMk cId="1724551248" sldId="456"/>
            <ac:spMk id="2" creationId="{A37F6E49-D473-848D-DE2F-5B4DCD52994C}"/>
          </ac:spMkLst>
        </pc:spChg>
        <pc:spChg chg="mod">
          <ac:chgData name="Wojciech MENDEL" userId="5d03c4192ba5da55" providerId="LiveId" clId="{BD98B0B5-626D-4F2B-A6E8-86F5C32A159D}" dt="2022-09-30T09:25:30.929" v="4027" actId="27636"/>
          <ac:spMkLst>
            <pc:docMk/>
            <pc:sldMk cId="1724551248" sldId="456"/>
            <ac:spMk id="3" creationId="{6A032BE0-4925-5B4B-CF36-FFE34F2F6267}"/>
          </ac:spMkLst>
        </pc:spChg>
      </pc:sldChg>
      <pc:sldChg chg="modSp add del mod modAnim">
        <pc:chgData name="Wojciech MENDEL" userId="5d03c4192ba5da55" providerId="LiveId" clId="{BD98B0B5-626D-4F2B-A6E8-86F5C32A159D}" dt="2022-09-29T10:04:59.358" v="3496" actId="47"/>
        <pc:sldMkLst>
          <pc:docMk/>
          <pc:sldMk cId="3744505859" sldId="457"/>
        </pc:sldMkLst>
        <pc:spChg chg="mod">
          <ac:chgData name="Wojciech MENDEL" userId="5d03c4192ba5da55" providerId="LiveId" clId="{BD98B0B5-626D-4F2B-A6E8-86F5C32A159D}" dt="2022-09-29T10:04:13.065" v="3495" actId="20577"/>
          <ac:spMkLst>
            <pc:docMk/>
            <pc:sldMk cId="3744505859" sldId="457"/>
            <ac:spMk id="2" creationId="{A37F6E49-D473-848D-DE2F-5B4DCD52994C}"/>
          </ac:spMkLst>
        </pc:spChg>
        <pc:spChg chg="mod">
          <ac:chgData name="Wojciech MENDEL" userId="5d03c4192ba5da55" providerId="LiveId" clId="{BD98B0B5-626D-4F2B-A6E8-86F5C32A159D}" dt="2022-09-29T08:37:17.675" v="2419" actId="403"/>
          <ac:spMkLst>
            <pc:docMk/>
            <pc:sldMk cId="3744505859" sldId="457"/>
            <ac:spMk id="3" creationId="{6A032BE0-4925-5B4B-CF36-FFE34F2F6267}"/>
          </ac:spMkLst>
        </pc:spChg>
      </pc:sldChg>
      <pc:sldChg chg="addSp delSp modSp new mod">
        <pc:chgData name="Wojciech MENDEL" userId="5d03c4192ba5da55" providerId="LiveId" clId="{BD98B0B5-626D-4F2B-A6E8-86F5C32A159D}" dt="2022-10-23T09:38:16.708" v="4381" actId="20577"/>
        <pc:sldMkLst>
          <pc:docMk/>
          <pc:sldMk cId="306204936" sldId="458"/>
        </pc:sldMkLst>
        <pc:spChg chg="mod">
          <ac:chgData name="Wojciech MENDEL" userId="5d03c4192ba5da55" providerId="LiveId" clId="{BD98B0B5-626D-4F2B-A6E8-86F5C32A159D}" dt="2022-09-29T07:31:29.403" v="1898" actId="20577"/>
          <ac:spMkLst>
            <pc:docMk/>
            <pc:sldMk cId="306204936" sldId="458"/>
            <ac:spMk id="2" creationId="{97D0C89F-C9E1-C4F0-022E-78ABEB236B84}"/>
          </ac:spMkLst>
        </pc:spChg>
        <pc:spChg chg="del">
          <ac:chgData name="Wojciech MENDEL" userId="5d03c4192ba5da55" providerId="LiveId" clId="{BD98B0B5-626D-4F2B-A6E8-86F5C32A159D}" dt="2022-09-29T07:29:11.210" v="1879" actId="3680"/>
          <ac:spMkLst>
            <pc:docMk/>
            <pc:sldMk cId="306204936" sldId="458"/>
            <ac:spMk id="3" creationId="{409FA993-5847-A119-561B-DB9A5A84095A}"/>
          </ac:spMkLst>
        </pc:spChg>
        <pc:graphicFrameChg chg="add mod ord modGraphic">
          <ac:chgData name="Wojciech MENDEL" userId="5d03c4192ba5da55" providerId="LiveId" clId="{BD98B0B5-626D-4F2B-A6E8-86F5C32A159D}" dt="2022-10-23T09:38:16.708" v="4381" actId="20577"/>
          <ac:graphicFrameMkLst>
            <pc:docMk/>
            <pc:sldMk cId="306204936" sldId="458"/>
            <ac:graphicFrameMk id="4" creationId="{9F5BEC3B-F0D4-C068-9AF2-21DB384A423C}"/>
          </ac:graphicFrameMkLst>
        </pc:graphicFrameChg>
      </pc:sldChg>
      <pc:sldChg chg="add">
        <pc:chgData name="Wojciech MENDEL" userId="5d03c4192ba5da55" providerId="LiveId" clId="{BD98B0B5-626D-4F2B-A6E8-86F5C32A159D}" dt="2022-09-29T07:35:06.687" v="1951" actId="2890"/>
        <pc:sldMkLst>
          <pc:docMk/>
          <pc:sldMk cId="3667724321" sldId="459"/>
        </pc:sldMkLst>
      </pc:sldChg>
      <pc:sldChg chg="modSp new mod">
        <pc:chgData name="Wojciech MENDEL" userId="5d03c4192ba5da55" providerId="LiveId" clId="{BD98B0B5-626D-4F2B-A6E8-86F5C32A159D}" dt="2022-09-29T07:38:27.378" v="1983" actId="122"/>
        <pc:sldMkLst>
          <pc:docMk/>
          <pc:sldMk cId="4043041914" sldId="460"/>
        </pc:sldMkLst>
        <pc:spChg chg="mod">
          <ac:chgData name="Wojciech MENDEL" userId="5d03c4192ba5da55" providerId="LiveId" clId="{BD98B0B5-626D-4F2B-A6E8-86F5C32A159D}" dt="2022-09-29T07:38:27.378" v="1983" actId="122"/>
          <ac:spMkLst>
            <pc:docMk/>
            <pc:sldMk cId="4043041914" sldId="460"/>
            <ac:spMk id="2" creationId="{252E2574-27E0-B07B-A4F9-5EE22BB7BC07}"/>
          </ac:spMkLst>
        </pc:spChg>
        <pc:spChg chg="mod">
          <ac:chgData name="Wojciech MENDEL" userId="5d03c4192ba5da55" providerId="LiveId" clId="{BD98B0B5-626D-4F2B-A6E8-86F5C32A159D}" dt="2022-09-29T07:37:45.085" v="1960" actId="12"/>
          <ac:spMkLst>
            <pc:docMk/>
            <pc:sldMk cId="4043041914" sldId="460"/>
            <ac:spMk id="3" creationId="{4CD906AE-4F64-AD6E-1B27-DE48A084D347}"/>
          </ac:spMkLst>
        </pc:spChg>
      </pc:sldChg>
      <pc:sldChg chg="modSp add mod modAnim modNotesTx">
        <pc:chgData name="Wojciech MENDEL" userId="5d03c4192ba5da55" providerId="LiveId" clId="{BD98B0B5-626D-4F2B-A6E8-86F5C32A159D}" dt="2022-09-29T08:41:59.113" v="2475"/>
        <pc:sldMkLst>
          <pc:docMk/>
          <pc:sldMk cId="2662844555" sldId="461"/>
        </pc:sldMkLst>
        <pc:spChg chg="mod">
          <ac:chgData name="Wojciech MENDEL" userId="5d03c4192ba5da55" providerId="LiveId" clId="{BD98B0B5-626D-4F2B-A6E8-86F5C32A159D}" dt="2022-09-29T08:06:45.198" v="2074" actId="27636"/>
          <ac:spMkLst>
            <pc:docMk/>
            <pc:sldMk cId="2662844555" sldId="461"/>
            <ac:spMk id="3" creationId="{6A032BE0-4925-5B4B-CF36-FFE34F2F6267}"/>
          </ac:spMkLst>
        </pc:spChg>
      </pc:sldChg>
      <pc:sldChg chg="add del">
        <pc:chgData name="Wojciech MENDEL" userId="5d03c4192ba5da55" providerId="LiveId" clId="{BD98B0B5-626D-4F2B-A6E8-86F5C32A159D}" dt="2022-09-29T08:40:20.091" v="2465" actId="47"/>
        <pc:sldMkLst>
          <pc:docMk/>
          <pc:sldMk cId="2610444286" sldId="462"/>
        </pc:sldMkLst>
      </pc:sldChg>
      <pc:sldChg chg="modSp mod modNotesTx">
        <pc:chgData name="Wojciech MENDEL" userId="5d03c4192ba5da55" providerId="LiveId" clId="{BD98B0B5-626D-4F2B-A6E8-86F5C32A159D}" dt="2022-09-29T11:56:15.824" v="4016" actId="20577"/>
        <pc:sldMkLst>
          <pc:docMk/>
          <pc:sldMk cId="1932138044" sldId="463"/>
        </pc:sldMkLst>
        <pc:spChg chg="mod">
          <ac:chgData name="Wojciech MENDEL" userId="5d03c4192ba5da55" providerId="LiveId" clId="{BD98B0B5-626D-4F2B-A6E8-86F5C32A159D}" dt="2022-09-29T11:55:22.235" v="3959" actId="6549"/>
          <ac:spMkLst>
            <pc:docMk/>
            <pc:sldMk cId="1932138044" sldId="463"/>
            <ac:spMk id="3" creationId="{6A032BE0-4925-5B4B-CF36-FFE34F2F6267}"/>
          </ac:spMkLst>
        </pc:spChg>
      </pc:sldChg>
      <pc:sldChg chg="modSp add del mod modAnim">
        <pc:chgData name="Wojciech MENDEL" userId="5d03c4192ba5da55" providerId="LiveId" clId="{BD98B0B5-626D-4F2B-A6E8-86F5C32A159D}" dt="2022-09-29T10:03:22.256" v="3473" actId="2696"/>
        <pc:sldMkLst>
          <pc:docMk/>
          <pc:sldMk cId="3244650642" sldId="463"/>
        </pc:sldMkLst>
        <pc:spChg chg="mod">
          <ac:chgData name="Wojciech MENDEL" userId="5d03c4192ba5da55" providerId="LiveId" clId="{BD98B0B5-626D-4F2B-A6E8-86F5C32A159D}" dt="2022-09-29T09:49:19.887" v="3091" actId="20577"/>
          <ac:spMkLst>
            <pc:docMk/>
            <pc:sldMk cId="3244650642" sldId="463"/>
            <ac:spMk id="2" creationId="{A37F6E49-D473-848D-DE2F-5B4DCD52994C}"/>
          </ac:spMkLst>
        </pc:spChg>
        <pc:spChg chg="mod">
          <ac:chgData name="Wojciech MENDEL" userId="5d03c4192ba5da55" providerId="LiveId" clId="{BD98B0B5-626D-4F2B-A6E8-86F5C32A159D}" dt="2022-09-29T09:52:25.848" v="3234" actId="20577"/>
          <ac:spMkLst>
            <pc:docMk/>
            <pc:sldMk cId="3244650642" sldId="463"/>
            <ac:spMk id="3" creationId="{6A032BE0-4925-5B4B-CF36-FFE34F2F6267}"/>
          </ac:spMkLst>
        </pc:spChg>
      </pc:sldChg>
      <pc:sldChg chg="modSp add mod modAnim">
        <pc:chgData name="Wojciech MENDEL" userId="5d03c4192ba5da55" providerId="LiveId" clId="{BD98B0B5-626D-4F2B-A6E8-86F5C32A159D}" dt="2022-10-24T06:57:24.344" v="4646" actId="20577"/>
        <pc:sldMkLst>
          <pc:docMk/>
          <pc:sldMk cId="1369606786" sldId="464"/>
        </pc:sldMkLst>
        <pc:spChg chg="mod">
          <ac:chgData name="Wojciech MENDEL" userId="5d03c4192ba5da55" providerId="LiveId" clId="{BD98B0B5-626D-4F2B-A6E8-86F5C32A159D}" dt="2022-09-29T10:05:11.275" v="3508" actId="20577"/>
          <ac:spMkLst>
            <pc:docMk/>
            <pc:sldMk cId="1369606786" sldId="464"/>
            <ac:spMk id="2" creationId="{A37F6E49-D473-848D-DE2F-5B4DCD52994C}"/>
          </ac:spMkLst>
        </pc:spChg>
        <pc:spChg chg="mod">
          <ac:chgData name="Wojciech MENDEL" userId="5d03c4192ba5da55" providerId="LiveId" clId="{BD98B0B5-626D-4F2B-A6E8-86F5C32A159D}" dt="2022-10-24T06:57:24.344" v="4646" actId="20577"/>
          <ac:spMkLst>
            <pc:docMk/>
            <pc:sldMk cId="1369606786" sldId="464"/>
            <ac:spMk id="3" creationId="{6A032BE0-4925-5B4B-CF36-FFE34F2F6267}"/>
          </ac:spMkLst>
        </pc:spChg>
      </pc:sldChg>
      <pc:sldChg chg="modSp add mod modAnim modNotesTx">
        <pc:chgData name="Wojciech MENDEL" userId="5d03c4192ba5da55" providerId="LiveId" clId="{BD98B0B5-626D-4F2B-A6E8-86F5C32A159D}" dt="2022-09-29T09:00:30.478" v="2588" actId="14100"/>
        <pc:sldMkLst>
          <pc:docMk/>
          <pc:sldMk cId="213532663" sldId="465"/>
        </pc:sldMkLst>
        <pc:spChg chg="mod">
          <ac:chgData name="Wojciech MENDEL" userId="5d03c4192ba5da55" providerId="LiveId" clId="{BD98B0B5-626D-4F2B-A6E8-86F5C32A159D}" dt="2022-09-29T09:00:30.478" v="2588" actId="14100"/>
          <ac:spMkLst>
            <pc:docMk/>
            <pc:sldMk cId="213532663" sldId="465"/>
            <ac:spMk id="3" creationId="{6A032BE0-4925-5B4B-CF36-FFE34F2F6267}"/>
          </ac:spMkLst>
        </pc:spChg>
      </pc:sldChg>
      <pc:sldChg chg="modSp add mod modNotesTx">
        <pc:chgData name="Wojciech MENDEL" userId="5d03c4192ba5da55" providerId="LiveId" clId="{BD98B0B5-626D-4F2B-A6E8-86F5C32A159D}" dt="2022-09-29T09:34:06.065" v="2909" actId="20577"/>
        <pc:sldMkLst>
          <pc:docMk/>
          <pc:sldMk cId="2942660797" sldId="466"/>
        </pc:sldMkLst>
        <pc:spChg chg="mod">
          <ac:chgData name="Wojciech MENDEL" userId="5d03c4192ba5da55" providerId="LiveId" clId="{BD98B0B5-626D-4F2B-A6E8-86F5C32A159D}" dt="2022-09-29T09:12:38.746" v="2591" actId="122"/>
          <ac:spMkLst>
            <pc:docMk/>
            <pc:sldMk cId="2942660797" sldId="466"/>
            <ac:spMk id="2" creationId="{A37F6E49-D473-848D-DE2F-5B4DCD52994C}"/>
          </ac:spMkLst>
        </pc:spChg>
        <pc:spChg chg="mod">
          <ac:chgData name="Wojciech MENDEL" userId="5d03c4192ba5da55" providerId="LiveId" clId="{BD98B0B5-626D-4F2B-A6E8-86F5C32A159D}" dt="2022-09-29T09:34:06.065" v="2909" actId="20577"/>
          <ac:spMkLst>
            <pc:docMk/>
            <pc:sldMk cId="2942660797" sldId="466"/>
            <ac:spMk id="3" creationId="{6A032BE0-4925-5B4B-CF36-FFE34F2F6267}"/>
          </ac:spMkLst>
        </pc:spChg>
      </pc:sldChg>
      <pc:sldChg chg="modSp new mod">
        <pc:chgData name="Wojciech MENDEL" userId="5d03c4192ba5da55" providerId="LiveId" clId="{BD98B0B5-626D-4F2B-A6E8-86F5C32A159D}" dt="2022-09-29T09:31:25.091" v="2754"/>
        <pc:sldMkLst>
          <pc:docMk/>
          <pc:sldMk cId="1322415084" sldId="467"/>
        </pc:sldMkLst>
        <pc:spChg chg="mod">
          <ac:chgData name="Wojciech MENDEL" userId="5d03c4192ba5da55" providerId="LiveId" clId="{BD98B0B5-626D-4F2B-A6E8-86F5C32A159D}" dt="2022-09-29T09:31:25.091" v="2754"/>
          <ac:spMkLst>
            <pc:docMk/>
            <pc:sldMk cId="1322415084" sldId="467"/>
            <ac:spMk id="2" creationId="{D773CD3E-5B5E-3136-B605-F01060BAEF28}"/>
          </ac:spMkLst>
        </pc:spChg>
        <pc:spChg chg="mod">
          <ac:chgData name="Wojciech MENDEL" userId="5d03c4192ba5da55" providerId="LiveId" clId="{BD98B0B5-626D-4F2B-A6E8-86F5C32A159D}" dt="2022-09-29T09:31:01.493" v="2753" actId="5793"/>
          <ac:spMkLst>
            <pc:docMk/>
            <pc:sldMk cId="1322415084" sldId="467"/>
            <ac:spMk id="3" creationId="{73E9FE60-393A-8FA1-9D37-CAA95FF2481E}"/>
          </ac:spMkLst>
        </pc:spChg>
      </pc:sldChg>
      <pc:sldChg chg="modSp new mod">
        <pc:chgData name="Wojciech MENDEL" userId="5d03c4192ba5da55" providerId="LiveId" clId="{BD98B0B5-626D-4F2B-A6E8-86F5C32A159D}" dt="2022-10-13T10:48:16.850" v="4237" actId="20577"/>
        <pc:sldMkLst>
          <pc:docMk/>
          <pc:sldMk cId="606377593" sldId="468"/>
        </pc:sldMkLst>
        <pc:spChg chg="mod">
          <ac:chgData name="Wojciech MENDEL" userId="5d03c4192ba5da55" providerId="LiveId" clId="{BD98B0B5-626D-4F2B-A6E8-86F5C32A159D}" dt="2022-09-29T09:34:42.803" v="2941" actId="122"/>
          <ac:spMkLst>
            <pc:docMk/>
            <pc:sldMk cId="606377593" sldId="468"/>
            <ac:spMk id="2" creationId="{EB5D7528-7F24-3921-8A2A-61EFA9466E4A}"/>
          </ac:spMkLst>
        </pc:spChg>
        <pc:spChg chg="mod">
          <ac:chgData name="Wojciech MENDEL" userId="5d03c4192ba5da55" providerId="LiveId" clId="{BD98B0B5-626D-4F2B-A6E8-86F5C32A159D}" dt="2022-10-13T10:48:16.850" v="4237" actId="20577"/>
          <ac:spMkLst>
            <pc:docMk/>
            <pc:sldMk cId="606377593" sldId="468"/>
            <ac:spMk id="3" creationId="{CB2F3E98-DFF1-E203-1AB4-9C6CACAB172C}"/>
          </ac:spMkLst>
        </pc:spChg>
      </pc:sldChg>
      <pc:sldChg chg="modSp add mod modAnim">
        <pc:chgData name="Wojciech MENDEL" userId="5d03c4192ba5da55" providerId="LiveId" clId="{BD98B0B5-626D-4F2B-A6E8-86F5C32A159D}" dt="2022-09-29T10:09:46.566" v="3623" actId="12"/>
        <pc:sldMkLst>
          <pc:docMk/>
          <pc:sldMk cId="1338853743" sldId="469"/>
        </pc:sldMkLst>
        <pc:spChg chg="mod">
          <ac:chgData name="Wojciech MENDEL" userId="5d03c4192ba5da55" providerId="LiveId" clId="{BD98B0B5-626D-4F2B-A6E8-86F5C32A159D}" dt="2022-09-29T10:09:46.566" v="3623" actId="12"/>
          <ac:spMkLst>
            <pc:docMk/>
            <pc:sldMk cId="1338853743" sldId="469"/>
            <ac:spMk id="3" creationId="{6A032BE0-4925-5B4B-CF36-FFE34F2F6267}"/>
          </ac:spMkLst>
        </pc:spChg>
      </pc:sldChg>
      <pc:sldChg chg="modSp new mod">
        <pc:chgData name="Wojciech MENDEL" userId="5d03c4192ba5da55" providerId="LiveId" clId="{BD98B0B5-626D-4F2B-A6E8-86F5C32A159D}" dt="2022-09-30T09:34:57.848" v="4175" actId="20577"/>
        <pc:sldMkLst>
          <pc:docMk/>
          <pc:sldMk cId="332291288" sldId="470"/>
        </pc:sldMkLst>
        <pc:spChg chg="mod">
          <ac:chgData name="Wojciech MENDEL" userId="5d03c4192ba5da55" providerId="LiveId" clId="{BD98B0B5-626D-4F2B-A6E8-86F5C32A159D}" dt="2022-09-30T09:34:57.848" v="4175" actId="20577"/>
          <ac:spMkLst>
            <pc:docMk/>
            <pc:sldMk cId="332291288" sldId="470"/>
            <ac:spMk id="2" creationId="{7D6A73ED-D702-34E4-F78E-F17505E35002}"/>
          </ac:spMkLst>
        </pc:spChg>
        <pc:spChg chg="mod">
          <ac:chgData name="Wojciech MENDEL" userId="5d03c4192ba5da55" providerId="LiveId" clId="{BD98B0B5-626D-4F2B-A6E8-86F5C32A159D}" dt="2022-09-30T09:33:36.892" v="4123" actId="20577"/>
          <ac:spMkLst>
            <pc:docMk/>
            <pc:sldMk cId="332291288" sldId="470"/>
            <ac:spMk id="3" creationId="{E41B5B16-0C6D-526F-6946-EE8F0F368B8E}"/>
          </ac:spMkLst>
        </pc:spChg>
      </pc:sldChg>
      <pc:sldChg chg="modSp new mod ord">
        <pc:chgData name="Wojciech MENDEL" userId="5d03c4192ba5da55" providerId="LiveId" clId="{BD98B0B5-626D-4F2B-A6E8-86F5C32A159D}" dt="2022-10-24T06:43:14.765" v="4543" actId="20577"/>
        <pc:sldMkLst>
          <pc:docMk/>
          <pc:sldMk cId="47923362" sldId="471"/>
        </pc:sldMkLst>
        <pc:spChg chg="mod">
          <ac:chgData name="Wojciech MENDEL" userId="5d03c4192ba5da55" providerId="LiveId" clId="{BD98B0B5-626D-4F2B-A6E8-86F5C32A159D}" dt="2022-10-24T06:43:14.765" v="4543" actId="20577"/>
          <ac:spMkLst>
            <pc:docMk/>
            <pc:sldMk cId="47923362" sldId="471"/>
            <ac:spMk id="2" creationId="{4F4D1CFF-1C06-03B3-40B6-1A217B4DA826}"/>
          </ac:spMkLst>
        </pc:spChg>
        <pc:spChg chg="mod">
          <ac:chgData name="Wojciech MENDEL" userId="5d03c4192ba5da55" providerId="LiveId" clId="{BD98B0B5-626D-4F2B-A6E8-86F5C32A159D}" dt="2022-10-24T06:40:52.451" v="4519" actId="27636"/>
          <ac:spMkLst>
            <pc:docMk/>
            <pc:sldMk cId="47923362" sldId="471"/>
            <ac:spMk id="3" creationId="{9C234C9D-C125-54E0-B5BA-587B53184C5E}"/>
          </ac:spMkLst>
        </pc:spChg>
      </pc:sldChg>
      <pc:sldChg chg="modSp add mod">
        <pc:chgData name="Wojciech MENDEL" userId="5d03c4192ba5da55" providerId="LiveId" clId="{BD98B0B5-626D-4F2B-A6E8-86F5C32A159D}" dt="2022-10-24T06:44:00.053" v="4579" actId="20577"/>
        <pc:sldMkLst>
          <pc:docMk/>
          <pc:sldMk cId="1966395117" sldId="472"/>
        </pc:sldMkLst>
        <pc:spChg chg="mod">
          <ac:chgData name="Wojciech MENDEL" userId="5d03c4192ba5da55" providerId="LiveId" clId="{BD98B0B5-626D-4F2B-A6E8-86F5C32A159D}" dt="2022-10-24T06:44:00.053" v="4579" actId="20577"/>
          <ac:spMkLst>
            <pc:docMk/>
            <pc:sldMk cId="1966395117" sldId="472"/>
            <ac:spMk id="2" creationId="{4F4D1CFF-1C06-03B3-40B6-1A217B4DA826}"/>
          </ac:spMkLst>
        </pc:spChg>
        <pc:spChg chg="mod">
          <ac:chgData name="Wojciech MENDEL" userId="5d03c4192ba5da55" providerId="LiveId" clId="{BD98B0B5-626D-4F2B-A6E8-86F5C32A159D}" dt="2022-10-24T06:41:32.942" v="4529" actId="20577"/>
          <ac:spMkLst>
            <pc:docMk/>
            <pc:sldMk cId="1966395117" sldId="472"/>
            <ac:spMk id="3" creationId="{9C234C9D-C125-54E0-B5BA-587B53184C5E}"/>
          </ac:spMkLst>
        </pc:spChg>
      </pc:sldChg>
      <pc:sldChg chg="modSp add mod ord modAnim modNotesTx">
        <pc:chgData name="Wojciech MENDEL" userId="5d03c4192ba5da55" providerId="LiveId" clId="{BD98B0B5-626D-4F2B-A6E8-86F5C32A159D}" dt="2022-10-24T06:46:07.277" v="4630" actId="113"/>
        <pc:sldMkLst>
          <pc:docMk/>
          <pc:sldMk cId="1839002565" sldId="473"/>
        </pc:sldMkLst>
        <pc:spChg chg="mod">
          <ac:chgData name="Wojciech MENDEL" userId="5d03c4192ba5da55" providerId="LiveId" clId="{BD98B0B5-626D-4F2B-A6E8-86F5C32A159D}" dt="2022-10-24T06:46:07.277" v="4630" actId="113"/>
          <ac:spMkLst>
            <pc:docMk/>
            <pc:sldMk cId="1839002565" sldId="473"/>
            <ac:spMk id="3" creationId="{6A032BE0-4925-5B4B-CF36-FFE34F2F6267}"/>
          </ac:spMkLst>
        </pc:spChg>
      </pc:sldChg>
      <pc:sldChg chg="modSp add mod modAnim">
        <pc:chgData name="Wojciech MENDEL" userId="5d03c4192ba5da55" providerId="LiveId" clId="{BD98B0B5-626D-4F2B-A6E8-86F5C32A159D}" dt="2022-10-24T06:45:46.244" v="4627" actId="5793"/>
        <pc:sldMkLst>
          <pc:docMk/>
          <pc:sldMk cId="1506143526" sldId="474"/>
        </pc:sldMkLst>
        <pc:spChg chg="mod">
          <ac:chgData name="Wojciech MENDEL" userId="5d03c4192ba5da55" providerId="LiveId" clId="{BD98B0B5-626D-4F2B-A6E8-86F5C32A159D}" dt="2022-10-24T06:45:46.244" v="4627" actId="5793"/>
          <ac:spMkLst>
            <pc:docMk/>
            <pc:sldMk cId="1506143526" sldId="474"/>
            <ac:spMk id="3" creationId="{6A032BE0-4925-5B4B-CF36-FFE34F2F6267}"/>
          </ac:spMkLst>
        </pc:spChg>
      </pc:sldChg>
      <pc:sldMasterChg chg="del delSldLayout">
        <pc:chgData name="Wojciech MENDEL" userId="5d03c4192ba5da55" providerId="LiveId" clId="{BD98B0B5-626D-4F2B-A6E8-86F5C32A159D}" dt="2022-09-28T07:02:29.504" v="579" actId="47"/>
        <pc:sldMasterMkLst>
          <pc:docMk/>
          <pc:sldMasterMk cId="861535579" sldId="2147483689"/>
        </pc:sldMasterMkLst>
        <pc:sldLayoutChg chg="del">
          <pc:chgData name="Wojciech MENDEL" userId="5d03c4192ba5da55" providerId="LiveId" clId="{BD98B0B5-626D-4F2B-A6E8-86F5C32A159D}" dt="2022-09-28T07:02:29.504" v="579" actId="47"/>
          <pc:sldLayoutMkLst>
            <pc:docMk/>
            <pc:sldMasterMk cId="861535579" sldId="2147483689"/>
            <pc:sldLayoutMk cId="3627261487" sldId="2147483690"/>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2660696431" sldId="2147483691"/>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3285541223" sldId="2147483692"/>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3901317580" sldId="2147483693"/>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262699806" sldId="2147483694"/>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1970220152" sldId="2147483695"/>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3031278612" sldId="2147483696"/>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2888565235" sldId="2147483697"/>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1386574140" sldId="2147483698"/>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102152661" sldId="2147483699"/>
          </pc:sldLayoutMkLst>
        </pc:sldLayoutChg>
        <pc:sldLayoutChg chg="del">
          <pc:chgData name="Wojciech MENDEL" userId="5d03c4192ba5da55" providerId="LiveId" clId="{BD98B0B5-626D-4F2B-A6E8-86F5C32A159D}" dt="2022-09-28T07:02:29.504" v="579" actId="47"/>
          <pc:sldLayoutMkLst>
            <pc:docMk/>
            <pc:sldMasterMk cId="861535579" sldId="2147483689"/>
            <pc:sldLayoutMk cId="3278617657" sldId="2147483700"/>
          </pc:sldLayoutMkLst>
        </pc:sldLayoutChg>
      </pc:sldMasterChg>
    </pc:docChg>
  </pc:docChgLst>
  <pc:docChgLst>
    <pc:chgData name="Wojciech MENDEL" userId="5d03c4192ba5da55" providerId="Windows Live" clId="Web-{97754ABF-7188-4DCC-AEBD-58E7DC118942}"/>
    <pc:docChg chg="addSld modSld sldOrd">
      <pc:chgData name="Wojciech MENDEL" userId="5d03c4192ba5da55" providerId="Windows Live" clId="Web-{97754ABF-7188-4DCC-AEBD-58E7DC118942}" dt="2023-02-09T11:12:43.241" v="2179"/>
      <pc:docMkLst>
        <pc:docMk/>
      </pc:docMkLst>
      <pc:sldChg chg="modSp">
        <pc:chgData name="Wojciech MENDEL" userId="5d03c4192ba5da55" providerId="Windows Live" clId="Web-{97754ABF-7188-4DCC-AEBD-58E7DC118942}" dt="2023-02-09T08:08:47.347" v="133" actId="20577"/>
        <pc:sldMkLst>
          <pc:docMk/>
          <pc:sldMk cId="2733417222" sldId="353"/>
        </pc:sldMkLst>
        <pc:spChg chg="mod">
          <ac:chgData name="Wojciech MENDEL" userId="5d03c4192ba5da55" providerId="Windows Live" clId="Web-{97754ABF-7188-4DCC-AEBD-58E7DC118942}" dt="2023-02-09T08:08:24.908" v="120" actId="20577"/>
          <ac:spMkLst>
            <pc:docMk/>
            <pc:sldMk cId="2733417222" sldId="353"/>
            <ac:spMk id="2" creationId="{00000000-0000-0000-0000-000000000000}"/>
          </ac:spMkLst>
        </pc:spChg>
        <pc:spChg chg="mod">
          <ac:chgData name="Wojciech MENDEL" userId="5d03c4192ba5da55" providerId="Windows Live" clId="Web-{97754ABF-7188-4DCC-AEBD-58E7DC118942}" dt="2023-02-09T08:08:47.347" v="133" actId="20577"/>
          <ac:spMkLst>
            <pc:docMk/>
            <pc:sldMk cId="2733417222" sldId="353"/>
            <ac:spMk id="3" creationId="{00000000-0000-0000-0000-000000000000}"/>
          </ac:spMkLst>
        </pc:spChg>
      </pc:sldChg>
      <pc:sldChg chg="modSp">
        <pc:chgData name="Wojciech MENDEL" userId="5d03c4192ba5da55" providerId="Windows Live" clId="Web-{97754ABF-7188-4DCC-AEBD-58E7DC118942}" dt="2023-02-09T08:05:33.256" v="78" actId="20577"/>
        <pc:sldMkLst>
          <pc:docMk/>
          <pc:sldMk cId="743653509" sldId="452"/>
        </pc:sldMkLst>
        <pc:spChg chg="mod">
          <ac:chgData name="Wojciech MENDEL" userId="5d03c4192ba5da55" providerId="Windows Live" clId="Web-{97754ABF-7188-4DCC-AEBD-58E7DC118942}" dt="2023-02-09T08:05:33.256" v="78" actId="20577"/>
          <ac:spMkLst>
            <pc:docMk/>
            <pc:sldMk cId="743653509" sldId="452"/>
            <ac:spMk id="3" creationId="{780A1D93-5FDE-8B79-3ABD-058BD15706A3}"/>
          </ac:spMkLst>
        </pc:spChg>
      </pc:sldChg>
      <pc:sldChg chg="modSp">
        <pc:chgData name="Wojciech MENDEL" userId="5d03c4192ba5da55" providerId="Windows Live" clId="Web-{97754ABF-7188-4DCC-AEBD-58E7DC118942}" dt="2023-02-09T09:36:29.126" v="1038" actId="20577"/>
        <pc:sldMkLst>
          <pc:docMk/>
          <pc:sldMk cId="368270744" sldId="475"/>
        </pc:sldMkLst>
        <pc:spChg chg="mod">
          <ac:chgData name="Wojciech MENDEL" userId="5d03c4192ba5da55" providerId="Windows Live" clId="Web-{97754ABF-7188-4DCC-AEBD-58E7DC118942}" dt="2023-02-09T09:36:29.126" v="1038" actId="20577"/>
          <ac:spMkLst>
            <pc:docMk/>
            <pc:sldMk cId="368270744" sldId="475"/>
            <ac:spMk id="3" creationId="{780A1D93-5FDE-8B79-3ABD-058BD15706A3}"/>
          </ac:spMkLst>
        </pc:spChg>
      </pc:sldChg>
      <pc:sldChg chg="modSp">
        <pc:chgData name="Wojciech MENDEL" userId="5d03c4192ba5da55" providerId="Windows Live" clId="Web-{97754ABF-7188-4DCC-AEBD-58E7DC118942}" dt="2023-02-09T09:44:58.366" v="1199" actId="20577"/>
        <pc:sldMkLst>
          <pc:docMk/>
          <pc:sldMk cId="2328743217" sldId="484"/>
        </pc:sldMkLst>
        <pc:spChg chg="mod">
          <ac:chgData name="Wojciech MENDEL" userId="5d03c4192ba5da55" providerId="Windows Live" clId="Web-{97754ABF-7188-4DCC-AEBD-58E7DC118942}" dt="2023-02-09T09:44:58.366" v="1199" actId="20577"/>
          <ac:spMkLst>
            <pc:docMk/>
            <pc:sldMk cId="2328743217" sldId="484"/>
            <ac:spMk id="3" creationId="{1707B60A-3A16-F746-B0BB-6FA0FDE8F121}"/>
          </ac:spMkLst>
        </pc:spChg>
      </pc:sldChg>
      <pc:sldChg chg="modNotes">
        <pc:chgData name="Wojciech MENDEL" userId="5d03c4192ba5da55" providerId="Windows Live" clId="Web-{97754ABF-7188-4DCC-AEBD-58E7DC118942}" dt="2023-02-09T10:01:07.547" v="1329"/>
        <pc:sldMkLst>
          <pc:docMk/>
          <pc:sldMk cId="3135181580" sldId="491"/>
        </pc:sldMkLst>
      </pc:sldChg>
      <pc:sldChg chg="modNotes">
        <pc:chgData name="Wojciech MENDEL" userId="5d03c4192ba5da55" providerId="Windows Live" clId="Web-{97754ABF-7188-4DCC-AEBD-58E7DC118942}" dt="2023-02-09T10:09:12.129" v="1402"/>
        <pc:sldMkLst>
          <pc:docMk/>
          <pc:sldMk cId="1299505495" sldId="492"/>
        </pc:sldMkLst>
      </pc:sldChg>
      <pc:sldChg chg="modSp">
        <pc:chgData name="Wojciech MENDEL" userId="5d03c4192ba5da55" providerId="Windows Live" clId="Web-{97754ABF-7188-4DCC-AEBD-58E7DC118942}" dt="2023-02-09T09:44:11.349" v="1192" actId="20577"/>
        <pc:sldMkLst>
          <pc:docMk/>
          <pc:sldMk cId="3405574548" sldId="494"/>
        </pc:sldMkLst>
        <pc:spChg chg="mod">
          <ac:chgData name="Wojciech MENDEL" userId="5d03c4192ba5da55" providerId="Windows Live" clId="Web-{97754ABF-7188-4DCC-AEBD-58E7DC118942}" dt="2023-02-09T09:44:11.349" v="1192" actId="20577"/>
          <ac:spMkLst>
            <pc:docMk/>
            <pc:sldMk cId="3405574548" sldId="494"/>
            <ac:spMk id="3" creationId="{61FC48E9-5985-68C7-EEA7-3E51F256D80E}"/>
          </ac:spMkLst>
        </pc:spChg>
      </pc:sldChg>
      <pc:sldChg chg="addSp delSp modSp">
        <pc:chgData name="Wojciech MENDEL" userId="5d03c4192ba5da55" providerId="Windows Live" clId="Web-{97754ABF-7188-4DCC-AEBD-58E7DC118942}" dt="2023-02-09T09:34:20.980" v="1032" actId="14100"/>
        <pc:sldMkLst>
          <pc:docMk/>
          <pc:sldMk cId="233995020" sldId="495"/>
        </pc:sldMkLst>
        <pc:spChg chg="mod">
          <ac:chgData name="Wojciech MENDEL" userId="5d03c4192ba5da55" providerId="Windows Live" clId="Web-{97754ABF-7188-4DCC-AEBD-58E7DC118942}" dt="2023-02-09T09:11:30.713" v="1008" actId="20577"/>
          <ac:spMkLst>
            <pc:docMk/>
            <pc:sldMk cId="233995020" sldId="495"/>
            <ac:spMk id="2" creationId="{6B9DD261-BCE4-849B-551D-3DD691CEA8B9}"/>
          </ac:spMkLst>
        </pc:spChg>
        <pc:spChg chg="add del">
          <ac:chgData name="Wojciech MENDEL" userId="5d03c4192ba5da55" providerId="Windows Live" clId="Web-{97754ABF-7188-4DCC-AEBD-58E7DC118942}" dt="2023-02-09T09:04:25.606" v="935"/>
          <ac:spMkLst>
            <pc:docMk/>
            <pc:sldMk cId="233995020" sldId="495"/>
            <ac:spMk id="3" creationId="{44BB06E3-84F5-A441-2E16-1385588C9D79}"/>
          </ac:spMkLst>
        </pc:spChg>
        <pc:spChg chg="add mod">
          <ac:chgData name="Wojciech MENDEL" userId="5d03c4192ba5da55" providerId="Windows Live" clId="Web-{97754ABF-7188-4DCC-AEBD-58E7DC118942}" dt="2023-02-09T09:34:20.980" v="1032" actId="14100"/>
          <ac:spMkLst>
            <pc:docMk/>
            <pc:sldMk cId="233995020" sldId="495"/>
            <ac:spMk id="11" creationId="{DD59BFE2-33A5-E06E-2257-1E0294DC1629}"/>
          </ac:spMkLst>
        </pc:spChg>
        <pc:spChg chg="add mod">
          <ac:chgData name="Wojciech MENDEL" userId="5d03c4192ba5da55" providerId="Windows Live" clId="Web-{97754ABF-7188-4DCC-AEBD-58E7DC118942}" dt="2023-02-09T09:33:59.323" v="1029" actId="14100"/>
          <ac:spMkLst>
            <pc:docMk/>
            <pc:sldMk cId="233995020" sldId="495"/>
            <ac:spMk id="12" creationId="{7E2E50FA-4078-910F-B7C8-A59A03D3010D}"/>
          </ac:spMkLst>
        </pc:spChg>
        <pc:spChg chg="add mod">
          <ac:chgData name="Wojciech MENDEL" userId="5d03c4192ba5da55" providerId="Windows Live" clId="Web-{97754ABF-7188-4DCC-AEBD-58E7DC118942}" dt="2023-02-09T09:34:07.543" v="1030" actId="1076"/>
          <ac:spMkLst>
            <pc:docMk/>
            <pc:sldMk cId="233995020" sldId="495"/>
            <ac:spMk id="13" creationId="{715498DB-B70A-ACFE-B81F-E0CCE547005A}"/>
          </ac:spMkLst>
        </pc:spChg>
        <pc:spChg chg="add del">
          <ac:chgData name="Wojciech MENDEL" userId="5d03c4192ba5da55" providerId="Windows Live" clId="Web-{97754ABF-7188-4DCC-AEBD-58E7DC118942}" dt="2023-02-09T09:06:17.036" v="947"/>
          <ac:spMkLst>
            <pc:docMk/>
            <pc:sldMk cId="233995020" sldId="495"/>
            <ac:spMk id="14" creationId="{83E21A26-EF90-73B5-B2A9-8F4088B24CFE}"/>
          </ac:spMkLst>
        </pc:spChg>
        <pc:spChg chg="add del mod">
          <ac:chgData name="Wojciech MENDEL" userId="5d03c4192ba5da55" providerId="Windows Live" clId="Web-{97754ABF-7188-4DCC-AEBD-58E7DC118942}" dt="2023-02-09T09:07:00.101" v="959"/>
          <ac:spMkLst>
            <pc:docMk/>
            <pc:sldMk cId="233995020" sldId="495"/>
            <ac:spMk id="15" creationId="{50388304-3FF9-9FE9-82B1-01FB03DACB21}"/>
          </ac:spMkLst>
        </pc:spChg>
        <pc:spChg chg="add mod">
          <ac:chgData name="Wojciech MENDEL" userId="5d03c4192ba5da55" providerId="Windows Live" clId="Web-{97754ABF-7188-4DCC-AEBD-58E7DC118942}" dt="2023-02-09T09:31:44.801" v="1017" actId="1076"/>
          <ac:spMkLst>
            <pc:docMk/>
            <pc:sldMk cId="233995020" sldId="495"/>
            <ac:spMk id="16" creationId="{769CB302-2D0F-9068-C67F-37121C7490D0}"/>
          </ac:spMkLst>
        </pc:spChg>
        <pc:spChg chg="add mod">
          <ac:chgData name="Wojciech MENDEL" userId="5d03c4192ba5da55" providerId="Windows Live" clId="Web-{97754ABF-7188-4DCC-AEBD-58E7DC118942}" dt="2023-02-09T09:32:24.162" v="1018"/>
          <ac:spMkLst>
            <pc:docMk/>
            <pc:sldMk cId="233995020" sldId="495"/>
            <ac:spMk id="17" creationId="{7F76CD1D-B717-6FAC-FF2C-97E4DAC94BE1}"/>
          </ac:spMkLst>
        </pc:spChg>
        <pc:spChg chg="add mod">
          <ac:chgData name="Wojciech MENDEL" userId="5d03c4192ba5da55" providerId="Windows Live" clId="Web-{97754ABF-7188-4DCC-AEBD-58E7DC118942}" dt="2023-02-09T09:33:36.697" v="1026" actId="1076"/>
          <ac:spMkLst>
            <pc:docMk/>
            <pc:sldMk cId="233995020" sldId="495"/>
            <ac:spMk id="18" creationId="{486E40B5-291A-C182-CFDF-A87C06EAFF6D}"/>
          </ac:spMkLst>
        </pc:spChg>
        <pc:spChg chg="add mod">
          <ac:chgData name="Wojciech MENDEL" userId="5d03c4192ba5da55" providerId="Windows Live" clId="Web-{97754ABF-7188-4DCC-AEBD-58E7DC118942}" dt="2023-02-09T09:33:25.196" v="1025" actId="1076"/>
          <ac:spMkLst>
            <pc:docMk/>
            <pc:sldMk cId="233995020" sldId="495"/>
            <ac:spMk id="19" creationId="{02A29BD6-2AC0-75E8-6CC1-7FFE875CC546}"/>
          </ac:spMkLst>
        </pc:spChg>
        <pc:spChg chg="add mod">
          <ac:chgData name="Wojciech MENDEL" userId="5d03c4192ba5da55" providerId="Windows Live" clId="Web-{97754ABF-7188-4DCC-AEBD-58E7DC118942}" dt="2023-02-09T09:33:41.200" v="1027" actId="1076"/>
          <ac:spMkLst>
            <pc:docMk/>
            <pc:sldMk cId="233995020" sldId="495"/>
            <ac:spMk id="20" creationId="{66C6E6DE-023B-419A-1DAE-3F5A54015DE0}"/>
          </ac:spMkLst>
        </pc:spChg>
        <pc:graphicFrameChg chg="add del mod ord modGraphic">
          <ac:chgData name="Wojciech MENDEL" userId="5d03c4192ba5da55" providerId="Windows Live" clId="Web-{97754ABF-7188-4DCC-AEBD-58E7DC118942}" dt="2023-02-09T09:04:25.606" v="935"/>
          <ac:graphicFrameMkLst>
            <pc:docMk/>
            <pc:sldMk cId="233995020" sldId="495"/>
            <ac:graphicFrameMk id="4" creationId="{13132B14-E3A7-CCA7-7461-BBC3E47EE93D}"/>
          </ac:graphicFrameMkLst>
        </pc:graphicFrameChg>
      </pc:sldChg>
      <pc:sldChg chg="modSp">
        <pc:chgData name="Wojciech MENDEL" userId="5d03c4192ba5da55" providerId="Windows Live" clId="Web-{97754ABF-7188-4DCC-AEBD-58E7DC118942}" dt="2023-02-09T08:32:19.194" v="386" actId="20577"/>
        <pc:sldMkLst>
          <pc:docMk/>
          <pc:sldMk cId="2419786544" sldId="507"/>
        </pc:sldMkLst>
        <pc:spChg chg="mod">
          <ac:chgData name="Wojciech MENDEL" userId="5d03c4192ba5da55" providerId="Windows Live" clId="Web-{97754ABF-7188-4DCC-AEBD-58E7DC118942}" dt="2023-02-09T08:28:14.505" v="248" actId="20577"/>
          <ac:spMkLst>
            <pc:docMk/>
            <pc:sldMk cId="2419786544" sldId="507"/>
            <ac:spMk id="2" creationId="{34B2C06E-4885-469C-95D9-8A11683B784D}"/>
          </ac:spMkLst>
        </pc:spChg>
        <pc:spChg chg="mod">
          <ac:chgData name="Wojciech MENDEL" userId="5d03c4192ba5da55" providerId="Windows Live" clId="Web-{97754ABF-7188-4DCC-AEBD-58E7DC118942}" dt="2023-02-09T08:32:19.194" v="386" actId="20577"/>
          <ac:spMkLst>
            <pc:docMk/>
            <pc:sldMk cId="2419786544" sldId="507"/>
            <ac:spMk id="3" creationId="{F4548E8F-26DB-4E92-A7C4-495E56196424}"/>
          </ac:spMkLst>
        </pc:spChg>
      </pc:sldChg>
      <pc:sldChg chg="modSp">
        <pc:chgData name="Wojciech MENDEL" userId="5d03c4192ba5da55" providerId="Windows Live" clId="Web-{97754ABF-7188-4DCC-AEBD-58E7DC118942}" dt="2023-02-09T08:27:03.656" v="238" actId="20577"/>
        <pc:sldMkLst>
          <pc:docMk/>
          <pc:sldMk cId="3413310259" sldId="508"/>
        </pc:sldMkLst>
        <pc:spChg chg="mod">
          <ac:chgData name="Wojciech MENDEL" userId="5d03c4192ba5da55" providerId="Windows Live" clId="Web-{97754ABF-7188-4DCC-AEBD-58E7DC118942}" dt="2023-02-09T08:27:03.656" v="238" actId="20577"/>
          <ac:spMkLst>
            <pc:docMk/>
            <pc:sldMk cId="3413310259" sldId="508"/>
            <ac:spMk id="2" creationId="{EDB5745C-8C5C-44FD-960D-7CACA7EF67CA}"/>
          </ac:spMkLst>
        </pc:spChg>
      </pc:sldChg>
      <pc:sldChg chg="modSp">
        <pc:chgData name="Wojciech MENDEL" userId="5d03c4192ba5da55" providerId="Windows Live" clId="Web-{97754ABF-7188-4DCC-AEBD-58E7DC118942}" dt="2023-02-09T10:12:01.902" v="1439" actId="20577"/>
        <pc:sldMkLst>
          <pc:docMk/>
          <pc:sldMk cId="794274199" sldId="509"/>
        </pc:sldMkLst>
        <pc:spChg chg="mod">
          <ac:chgData name="Wojciech MENDEL" userId="5d03c4192ba5da55" providerId="Windows Live" clId="Web-{97754ABF-7188-4DCC-AEBD-58E7DC118942}" dt="2023-02-09T10:12:01.902" v="1439" actId="20577"/>
          <ac:spMkLst>
            <pc:docMk/>
            <pc:sldMk cId="794274199" sldId="509"/>
            <ac:spMk id="3" creationId="{48CFFC05-EB6B-8ED2-C575-E7EC4592BD93}"/>
          </ac:spMkLst>
        </pc:spChg>
      </pc:sldChg>
      <pc:sldChg chg="modSp add replId">
        <pc:chgData name="Wojciech MENDEL" userId="5d03c4192ba5da55" providerId="Windows Live" clId="Web-{97754ABF-7188-4DCC-AEBD-58E7DC118942}" dt="2023-02-09T08:33:41.059" v="404" actId="20577"/>
        <pc:sldMkLst>
          <pc:docMk/>
          <pc:sldMk cId="2305057876" sldId="513"/>
        </pc:sldMkLst>
        <pc:spChg chg="mod">
          <ac:chgData name="Wojciech MENDEL" userId="5d03c4192ba5da55" providerId="Windows Live" clId="Web-{97754ABF-7188-4DCC-AEBD-58E7DC118942}" dt="2023-02-09T08:33:41.059" v="404" actId="20577"/>
          <ac:spMkLst>
            <pc:docMk/>
            <pc:sldMk cId="2305057876" sldId="513"/>
            <ac:spMk id="2" creationId="{34B2C06E-4885-469C-95D9-8A11683B784D}"/>
          </ac:spMkLst>
        </pc:spChg>
      </pc:sldChg>
      <pc:sldChg chg="modSp new ord">
        <pc:chgData name="Wojciech MENDEL" userId="5d03c4192ba5da55" providerId="Windows Live" clId="Web-{97754ABF-7188-4DCC-AEBD-58E7DC118942}" dt="2023-02-09T08:59:26.117" v="927" actId="20577"/>
        <pc:sldMkLst>
          <pc:docMk/>
          <pc:sldMk cId="1195506445" sldId="514"/>
        </pc:sldMkLst>
        <pc:spChg chg="mod">
          <ac:chgData name="Wojciech MENDEL" userId="5d03c4192ba5da55" providerId="Windows Live" clId="Web-{97754ABF-7188-4DCC-AEBD-58E7DC118942}" dt="2023-02-09T08:56:50.716" v="867" actId="20577"/>
          <ac:spMkLst>
            <pc:docMk/>
            <pc:sldMk cId="1195506445" sldId="514"/>
            <ac:spMk id="2" creationId="{DB32786C-7910-A1B3-E1A0-421033CF0391}"/>
          </ac:spMkLst>
        </pc:spChg>
        <pc:spChg chg="mod">
          <ac:chgData name="Wojciech MENDEL" userId="5d03c4192ba5da55" providerId="Windows Live" clId="Web-{97754ABF-7188-4DCC-AEBD-58E7DC118942}" dt="2023-02-09T08:59:26.117" v="927" actId="20577"/>
          <ac:spMkLst>
            <pc:docMk/>
            <pc:sldMk cId="1195506445" sldId="514"/>
            <ac:spMk id="3" creationId="{1C1CF386-C453-AC95-AA9B-2503B117392B}"/>
          </ac:spMkLst>
        </pc:spChg>
      </pc:sldChg>
      <pc:sldChg chg="modSp new modNotes">
        <pc:chgData name="Wojciech MENDEL" userId="5d03c4192ba5da55" providerId="Windows Live" clId="Web-{97754ABF-7188-4DCC-AEBD-58E7DC118942}" dt="2023-02-09T10:00:30.623" v="1325" actId="20577"/>
        <pc:sldMkLst>
          <pc:docMk/>
          <pc:sldMk cId="1289358317" sldId="515"/>
        </pc:sldMkLst>
        <pc:spChg chg="mod">
          <ac:chgData name="Wojciech MENDEL" userId="5d03c4192ba5da55" providerId="Windows Live" clId="Web-{97754ABF-7188-4DCC-AEBD-58E7DC118942}" dt="2023-02-09T09:50:28.973" v="1240" actId="20577"/>
          <ac:spMkLst>
            <pc:docMk/>
            <pc:sldMk cId="1289358317" sldId="515"/>
            <ac:spMk id="2" creationId="{6E8D917A-9B6B-69B7-0C00-AE9E16BDA23D}"/>
          </ac:spMkLst>
        </pc:spChg>
        <pc:spChg chg="mod">
          <ac:chgData name="Wojciech MENDEL" userId="5d03c4192ba5da55" providerId="Windows Live" clId="Web-{97754ABF-7188-4DCC-AEBD-58E7DC118942}" dt="2023-02-09T10:00:30.623" v="1325" actId="20577"/>
          <ac:spMkLst>
            <pc:docMk/>
            <pc:sldMk cId="1289358317" sldId="515"/>
            <ac:spMk id="3" creationId="{D06F5709-2E5E-E26A-5FD9-C9D91F140E42}"/>
          </ac:spMkLst>
        </pc:spChg>
      </pc:sldChg>
      <pc:sldChg chg="modSp new ord">
        <pc:chgData name="Wojciech MENDEL" userId="5d03c4192ba5da55" providerId="Windows Live" clId="Web-{97754ABF-7188-4DCC-AEBD-58E7DC118942}" dt="2023-02-09T11:02:48.748" v="2088"/>
        <pc:sldMkLst>
          <pc:docMk/>
          <pc:sldMk cId="4052957509" sldId="516"/>
        </pc:sldMkLst>
        <pc:spChg chg="mod">
          <ac:chgData name="Wojciech MENDEL" userId="5d03c4192ba5da55" providerId="Windows Live" clId="Web-{97754ABF-7188-4DCC-AEBD-58E7DC118942}" dt="2023-02-09T10:05:12.573" v="1348" actId="20577"/>
          <ac:spMkLst>
            <pc:docMk/>
            <pc:sldMk cId="4052957509" sldId="516"/>
            <ac:spMk id="2" creationId="{264AFB22-B718-99E4-7343-DD130267DF22}"/>
          </ac:spMkLst>
        </pc:spChg>
        <pc:spChg chg="mod">
          <ac:chgData name="Wojciech MENDEL" userId="5d03c4192ba5da55" providerId="Windows Live" clId="Web-{97754ABF-7188-4DCC-AEBD-58E7DC118942}" dt="2023-02-09T10:03:00.411" v="1344" actId="20577"/>
          <ac:spMkLst>
            <pc:docMk/>
            <pc:sldMk cId="4052957509" sldId="516"/>
            <ac:spMk id="3" creationId="{E258E5E5-0304-880D-B97D-37BEDD500AF6}"/>
          </ac:spMkLst>
        </pc:spChg>
      </pc:sldChg>
      <pc:sldChg chg="modSp new ord">
        <pc:chgData name="Wojciech MENDEL" userId="5d03c4192ba5da55" providerId="Windows Live" clId="Web-{97754ABF-7188-4DCC-AEBD-58E7DC118942}" dt="2023-02-09T10:28:00.426" v="1564"/>
        <pc:sldMkLst>
          <pc:docMk/>
          <pc:sldMk cId="3933481592" sldId="517"/>
        </pc:sldMkLst>
        <pc:spChg chg="mod">
          <ac:chgData name="Wojciech MENDEL" userId="5d03c4192ba5da55" providerId="Windows Live" clId="Web-{97754ABF-7188-4DCC-AEBD-58E7DC118942}" dt="2023-02-09T10:18:17.293" v="1445" actId="20577"/>
          <ac:spMkLst>
            <pc:docMk/>
            <pc:sldMk cId="3933481592" sldId="517"/>
            <ac:spMk id="2" creationId="{C1F87F7B-FBE0-C87C-98FF-6ED2D30EFC34}"/>
          </ac:spMkLst>
        </pc:spChg>
        <pc:spChg chg="mod">
          <ac:chgData name="Wojciech MENDEL" userId="5d03c4192ba5da55" providerId="Windows Live" clId="Web-{97754ABF-7188-4DCC-AEBD-58E7DC118942}" dt="2023-02-09T10:18:55.044" v="1464" actId="20577"/>
          <ac:spMkLst>
            <pc:docMk/>
            <pc:sldMk cId="3933481592" sldId="517"/>
            <ac:spMk id="3" creationId="{88CDD9B2-FC33-3FF3-54F7-AB2DDD434135}"/>
          </ac:spMkLst>
        </pc:spChg>
      </pc:sldChg>
      <pc:sldChg chg="modSp new ord modNotes">
        <pc:chgData name="Wojciech MENDEL" userId="5d03c4192ba5da55" providerId="Windows Live" clId="Web-{97754ABF-7188-4DCC-AEBD-58E7DC118942}" dt="2023-02-09T11:03:53.063" v="2089"/>
        <pc:sldMkLst>
          <pc:docMk/>
          <pc:sldMk cId="664146326" sldId="518"/>
        </pc:sldMkLst>
        <pc:spChg chg="mod">
          <ac:chgData name="Wojciech MENDEL" userId="5d03c4192ba5da55" providerId="Windows Live" clId="Web-{97754ABF-7188-4DCC-AEBD-58E7DC118942}" dt="2023-02-09T10:29:19.336" v="1582" actId="20577"/>
          <ac:spMkLst>
            <pc:docMk/>
            <pc:sldMk cId="664146326" sldId="518"/>
            <ac:spMk id="2" creationId="{38E63D88-4C20-E509-9838-B2E299A331FE}"/>
          </ac:spMkLst>
        </pc:spChg>
        <pc:spChg chg="mod">
          <ac:chgData name="Wojciech MENDEL" userId="5d03c4192ba5da55" providerId="Windows Live" clId="Web-{97754ABF-7188-4DCC-AEBD-58E7DC118942}" dt="2023-02-09T11:01:29.120" v="2086" actId="20577"/>
          <ac:spMkLst>
            <pc:docMk/>
            <pc:sldMk cId="664146326" sldId="518"/>
            <ac:spMk id="3" creationId="{22721CFE-12C7-2176-4338-A0CFB2C5426C}"/>
          </ac:spMkLst>
        </pc:spChg>
      </pc:sldChg>
      <pc:sldChg chg="modSp new ord">
        <pc:chgData name="Wojciech MENDEL" userId="5d03c4192ba5da55" providerId="Windows Live" clId="Web-{97754ABF-7188-4DCC-AEBD-58E7DC118942}" dt="2023-02-09T11:06:51.414" v="2106" actId="20577"/>
        <pc:sldMkLst>
          <pc:docMk/>
          <pc:sldMk cId="2829058324" sldId="519"/>
        </pc:sldMkLst>
        <pc:spChg chg="mod">
          <ac:chgData name="Wojciech MENDEL" userId="5d03c4192ba5da55" providerId="Windows Live" clId="Web-{97754ABF-7188-4DCC-AEBD-58E7DC118942}" dt="2023-02-09T11:05:12.363" v="2091" actId="20577"/>
          <ac:spMkLst>
            <pc:docMk/>
            <pc:sldMk cId="2829058324" sldId="519"/>
            <ac:spMk id="2" creationId="{67C78BA2-9FFD-FA10-3873-22C032138240}"/>
          </ac:spMkLst>
        </pc:spChg>
        <pc:spChg chg="mod">
          <ac:chgData name="Wojciech MENDEL" userId="5d03c4192ba5da55" providerId="Windows Live" clId="Web-{97754ABF-7188-4DCC-AEBD-58E7DC118942}" dt="2023-02-09T11:06:51.414" v="2106" actId="20577"/>
          <ac:spMkLst>
            <pc:docMk/>
            <pc:sldMk cId="2829058324" sldId="519"/>
            <ac:spMk id="3" creationId="{A989E3C7-32FB-843B-6E04-0E34B72E0ABC}"/>
          </ac:spMkLst>
        </pc:spChg>
      </pc:sldChg>
      <pc:sldChg chg="modSp add replId">
        <pc:chgData name="Wojciech MENDEL" userId="5d03c4192ba5da55" providerId="Windows Live" clId="Web-{97754ABF-7188-4DCC-AEBD-58E7DC118942}" dt="2023-02-09T11:08:08.652" v="2111" actId="20577"/>
        <pc:sldMkLst>
          <pc:docMk/>
          <pc:sldMk cId="588200840" sldId="520"/>
        </pc:sldMkLst>
        <pc:spChg chg="mod">
          <ac:chgData name="Wojciech MENDEL" userId="5d03c4192ba5da55" providerId="Windows Live" clId="Web-{97754ABF-7188-4DCC-AEBD-58E7DC118942}" dt="2023-02-09T11:08:08.652" v="2111" actId="20577"/>
          <ac:spMkLst>
            <pc:docMk/>
            <pc:sldMk cId="588200840" sldId="520"/>
            <ac:spMk id="3" creationId="{A989E3C7-32FB-843B-6E04-0E34B72E0ABC}"/>
          </ac:spMkLst>
        </pc:spChg>
      </pc:sldChg>
      <pc:sldChg chg="addSp delSp modSp add ord replId">
        <pc:chgData name="Wojciech MENDEL" userId="5d03c4192ba5da55" providerId="Windows Live" clId="Web-{97754ABF-7188-4DCC-AEBD-58E7DC118942}" dt="2023-02-09T11:12:43.241" v="2179"/>
        <pc:sldMkLst>
          <pc:docMk/>
          <pc:sldMk cId="3060108180" sldId="521"/>
        </pc:sldMkLst>
        <pc:spChg chg="del mod">
          <ac:chgData name="Wojciech MENDEL" userId="5d03c4192ba5da55" providerId="Windows Live" clId="Web-{97754ABF-7188-4DCC-AEBD-58E7DC118942}" dt="2023-02-09T11:10:34.080" v="2115"/>
          <ac:spMkLst>
            <pc:docMk/>
            <pc:sldMk cId="3060108180" sldId="521"/>
            <ac:spMk id="3" creationId="{A989E3C7-32FB-843B-6E04-0E34B72E0ABC}"/>
          </ac:spMkLst>
        </pc:spChg>
        <pc:graphicFrameChg chg="add mod ord modGraphic">
          <ac:chgData name="Wojciech MENDEL" userId="5d03c4192ba5da55" providerId="Windows Live" clId="Web-{97754ABF-7188-4DCC-AEBD-58E7DC118942}" dt="2023-02-09T11:12:43.241" v="2179"/>
          <ac:graphicFrameMkLst>
            <pc:docMk/>
            <pc:sldMk cId="3060108180" sldId="521"/>
            <ac:graphicFrameMk id="4" creationId="{D10C5A54-BC1D-7710-0583-7425704DFECC}"/>
          </ac:graphicFrameMkLst>
        </pc:graphicFrameChg>
        <pc:graphicFrameChg chg="add del mod">
          <ac:chgData name="Wojciech MENDEL" userId="5d03c4192ba5da55" providerId="Windows Live" clId="Web-{97754ABF-7188-4DCC-AEBD-58E7DC118942}" dt="2023-02-09T11:11:29.645" v="2122"/>
          <ac:graphicFrameMkLst>
            <pc:docMk/>
            <pc:sldMk cId="3060108180" sldId="521"/>
            <ac:graphicFrameMk id="6" creationId="{00D23821-047A-6464-97CC-E98913762F99}"/>
          </ac:graphicFrameMkLst>
        </pc:graphicFrameChg>
        <pc:graphicFrameChg chg="add del mod">
          <ac:chgData name="Wojciech MENDEL" userId="5d03c4192ba5da55" providerId="Windows Live" clId="Web-{97754ABF-7188-4DCC-AEBD-58E7DC118942}" dt="2023-02-09T11:11:42.676" v="2124"/>
          <ac:graphicFrameMkLst>
            <pc:docMk/>
            <pc:sldMk cId="3060108180" sldId="521"/>
            <ac:graphicFrameMk id="8" creationId="{8F306469-D2C4-762B-1691-218BB5E465F0}"/>
          </ac:graphicFrameMkLst>
        </pc:graphicFrameChg>
      </pc:sldChg>
    </pc:docChg>
  </pc:docChgLst>
  <pc:docChgLst>
    <pc:chgData name="Wojciech MENDEL" userId="5d03c4192ba5da55" providerId="LiveId" clId="{12583810-4C53-41E8-91B6-681DCD4B5934}"/>
    <pc:docChg chg="undo custSel addSld delSld modSld sldOrd">
      <pc:chgData name="Wojciech MENDEL" userId="5d03c4192ba5da55" providerId="LiveId" clId="{12583810-4C53-41E8-91B6-681DCD4B5934}" dt="2022-09-06T11:46:25.158" v="2378" actId="20577"/>
      <pc:docMkLst>
        <pc:docMk/>
      </pc:docMkLst>
      <pc:sldChg chg="modSp mod">
        <pc:chgData name="Wojciech MENDEL" userId="5d03c4192ba5da55" providerId="LiveId" clId="{12583810-4C53-41E8-91B6-681DCD4B5934}" dt="2022-09-05T14:38:37.085" v="15" actId="5793"/>
        <pc:sldMkLst>
          <pc:docMk/>
          <pc:sldMk cId="3553489714" sldId="256"/>
        </pc:sldMkLst>
        <pc:spChg chg="mod">
          <ac:chgData name="Wojciech MENDEL" userId="5d03c4192ba5da55" providerId="LiveId" clId="{12583810-4C53-41E8-91B6-681DCD4B5934}" dt="2022-09-05T14:38:37.085" v="15" actId="5793"/>
          <ac:spMkLst>
            <pc:docMk/>
            <pc:sldMk cId="3553489714" sldId="256"/>
            <ac:spMk id="4" creationId="{00000000-0000-0000-0000-000000000000}"/>
          </ac:spMkLst>
        </pc:spChg>
      </pc:sldChg>
      <pc:sldChg chg="add del ord">
        <pc:chgData name="Wojciech MENDEL" userId="5d03c4192ba5da55" providerId="LiveId" clId="{12583810-4C53-41E8-91B6-681DCD4B5934}" dt="2022-09-06T08:36:50.529" v="1553"/>
        <pc:sldMkLst>
          <pc:docMk/>
          <pc:sldMk cId="0" sldId="280"/>
        </pc:sldMkLst>
      </pc:sldChg>
      <pc:sldChg chg="modSp mod">
        <pc:chgData name="Wojciech MENDEL" userId="5d03c4192ba5da55" providerId="LiveId" clId="{12583810-4C53-41E8-91B6-681DCD4B5934}" dt="2022-09-05T14:50:14.245" v="268" actId="27636"/>
        <pc:sldMkLst>
          <pc:docMk/>
          <pc:sldMk cId="856438675" sldId="287"/>
        </pc:sldMkLst>
        <pc:spChg chg="mod">
          <ac:chgData name="Wojciech MENDEL" userId="5d03c4192ba5da55" providerId="LiveId" clId="{12583810-4C53-41E8-91B6-681DCD4B5934}" dt="2022-09-05T14:50:14.245" v="268" actId="27636"/>
          <ac:spMkLst>
            <pc:docMk/>
            <pc:sldMk cId="856438675" sldId="287"/>
            <ac:spMk id="3" creationId="{00000000-0000-0000-0000-000000000000}"/>
          </ac:spMkLst>
        </pc:spChg>
      </pc:sldChg>
      <pc:sldChg chg="addSp delSp modSp mod">
        <pc:chgData name="Wojciech MENDEL" userId="5d03c4192ba5da55" providerId="LiveId" clId="{12583810-4C53-41E8-91B6-681DCD4B5934}" dt="2022-09-05T14:47:09.778" v="194" actId="122"/>
        <pc:sldMkLst>
          <pc:docMk/>
          <pc:sldMk cId="712492073" sldId="297"/>
        </pc:sldMkLst>
        <pc:spChg chg="add del">
          <ac:chgData name="Wojciech MENDEL" userId="5d03c4192ba5da55" providerId="LiveId" clId="{12583810-4C53-41E8-91B6-681DCD4B5934}" dt="2022-09-05T14:46:27.304" v="175"/>
          <ac:spMkLst>
            <pc:docMk/>
            <pc:sldMk cId="712492073" sldId="297"/>
            <ac:spMk id="3" creationId="{602EB219-1FE6-C4B6-4A87-98A2F126740D}"/>
          </ac:spMkLst>
        </pc:spChg>
        <pc:spChg chg="add del mod">
          <ac:chgData name="Wojciech MENDEL" userId="5d03c4192ba5da55" providerId="LiveId" clId="{12583810-4C53-41E8-91B6-681DCD4B5934}" dt="2022-09-05T14:46:33.425" v="179" actId="20577"/>
          <ac:spMkLst>
            <pc:docMk/>
            <pc:sldMk cId="712492073" sldId="297"/>
            <ac:spMk id="33794" creationId="{00000000-0000-0000-0000-000000000000}"/>
          </ac:spMkLst>
        </pc:spChg>
        <pc:spChg chg="mod">
          <ac:chgData name="Wojciech MENDEL" userId="5d03c4192ba5da55" providerId="LiveId" clId="{12583810-4C53-41E8-91B6-681DCD4B5934}" dt="2022-09-05T14:47:09.778" v="194" actId="122"/>
          <ac:spMkLst>
            <pc:docMk/>
            <pc:sldMk cId="712492073" sldId="297"/>
            <ac:spMk id="95234" creationId="{00000000-0000-0000-0000-000000000000}"/>
          </ac:spMkLst>
        </pc:spChg>
        <pc:graphicFrameChg chg="add del mod">
          <ac:chgData name="Wojciech MENDEL" userId="5d03c4192ba5da55" providerId="LiveId" clId="{12583810-4C53-41E8-91B6-681DCD4B5934}" dt="2022-09-05T14:46:27.304" v="175"/>
          <ac:graphicFrameMkLst>
            <pc:docMk/>
            <pc:sldMk cId="712492073" sldId="297"/>
            <ac:graphicFrameMk id="2" creationId="{DAB780A4-F702-E351-5884-372DA3E10A73}"/>
          </ac:graphicFrameMkLst>
        </pc:graphicFrameChg>
      </pc:sldChg>
      <pc:sldChg chg="modSp">
        <pc:chgData name="Wojciech MENDEL" userId="5d03c4192ba5da55" providerId="LiveId" clId="{12583810-4C53-41E8-91B6-681DCD4B5934}" dt="2022-09-05T14:42:44.148" v="145" actId="20577"/>
        <pc:sldMkLst>
          <pc:docMk/>
          <pc:sldMk cId="2647674558" sldId="320"/>
        </pc:sldMkLst>
        <pc:graphicFrameChg chg="mod">
          <ac:chgData name="Wojciech MENDEL" userId="5d03c4192ba5da55" providerId="LiveId" clId="{12583810-4C53-41E8-91B6-681DCD4B5934}" dt="2022-09-05T14:42:44.148" v="145" actId="20577"/>
          <ac:graphicFrameMkLst>
            <pc:docMk/>
            <pc:sldMk cId="2647674558" sldId="320"/>
            <ac:graphicFrameMk id="4" creationId="{AED04DAF-1E3F-4397-8834-E64118E9B2CD}"/>
          </ac:graphicFrameMkLst>
        </pc:graphicFrameChg>
      </pc:sldChg>
      <pc:sldChg chg="modSp mod">
        <pc:chgData name="Wojciech MENDEL" userId="5d03c4192ba5da55" providerId="LiveId" clId="{12583810-4C53-41E8-91B6-681DCD4B5934}" dt="2022-09-06T08:19:29.448" v="1409" actId="13926"/>
        <pc:sldMkLst>
          <pc:docMk/>
          <pc:sldMk cId="2506459691" sldId="324"/>
        </pc:sldMkLst>
        <pc:spChg chg="mod">
          <ac:chgData name="Wojciech MENDEL" userId="5d03c4192ba5da55" providerId="LiveId" clId="{12583810-4C53-41E8-91B6-681DCD4B5934}" dt="2022-09-06T08:17:56.306" v="1397" actId="5793"/>
          <ac:spMkLst>
            <pc:docMk/>
            <pc:sldMk cId="2506459691" sldId="324"/>
            <ac:spMk id="2" creationId="{42293749-3973-48AF-B022-8E732D96C7C2}"/>
          </ac:spMkLst>
        </pc:spChg>
        <pc:spChg chg="mod">
          <ac:chgData name="Wojciech MENDEL" userId="5d03c4192ba5da55" providerId="LiveId" clId="{12583810-4C53-41E8-91B6-681DCD4B5934}" dt="2022-09-06T08:19:29.448" v="1409" actId="13926"/>
          <ac:spMkLst>
            <pc:docMk/>
            <pc:sldMk cId="2506459691" sldId="324"/>
            <ac:spMk id="3" creationId="{0EDEA139-6727-4B44-91D8-2DFEB3C7EBBC}"/>
          </ac:spMkLst>
        </pc:spChg>
      </pc:sldChg>
      <pc:sldChg chg="modSp mod modNotesTx">
        <pc:chgData name="Wojciech MENDEL" userId="5d03c4192ba5da55" providerId="LiveId" clId="{12583810-4C53-41E8-91B6-681DCD4B5934}" dt="2022-09-06T07:57:03.644" v="1376" actId="6549"/>
        <pc:sldMkLst>
          <pc:docMk/>
          <pc:sldMk cId="2733417222" sldId="353"/>
        </pc:sldMkLst>
        <pc:spChg chg="mod">
          <ac:chgData name="Wojciech MENDEL" userId="5d03c4192ba5da55" providerId="LiveId" clId="{12583810-4C53-41E8-91B6-681DCD4B5934}" dt="2022-09-06T07:57:03.644" v="1376" actId="6549"/>
          <ac:spMkLst>
            <pc:docMk/>
            <pc:sldMk cId="2733417222" sldId="353"/>
            <ac:spMk id="3" creationId="{00000000-0000-0000-0000-000000000000}"/>
          </ac:spMkLst>
        </pc:spChg>
      </pc:sldChg>
      <pc:sldChg chg="modSp mod">
        <pc:chgData name="Wojciech MENDEL" userId="5d03c4192ba5da55" providerId="LiveId" clId="{12583810-4C53-41E8-91B6-681DCD4B5934}" dt="2022-09-05T15:06:04.367" v="350" actId="20577"/>
        <pc:sldMkLst>
          <pc:docMk/>
          <pc:sldMk cId="2901233423" sldId="354"/>
        </pc:sldMkLst>
        <pc:spChg chg="mod">
          <ac:chgData name="Wojciech MENDEL" userId="5d03c4192ba5da55" providerId="LiveId" clId="{12583810-4C53-41E8-91B6-681DCD4B5934}" dt="2022-09-05T15:06:04.367" v="350" actId="20577"/>
          <ac:spMkLst>
            <pc:docMk/>
            <pc:sldMk cId="2901233423" sldId="354"/>
            <ac:spMk id="2" creationId="{00000000-0000-0000-0000-000000000000}"/>
          </ac:spMkLst>
        </pc:spChg>
        <pc:spChg chg="mod">
          <ac:chgData name="Wojciech MENDEL" userId="5d03c4192ba5da55" providerId="LiveId" clId="{12583810-4C53-41E8-91B6-681DCD4B5934}" dt="2022-09-05T14:49:22.938" v="227" actId="20577"/>
          <ac:spMkLst>
            <pc:docMk/>
            <pc:sldMk cId="2901233423" sldId="354"/>
            <ac:spMk id="3" creationId="{00000000-0000-0000-0000-000000000000}"/>
          </ac:spMkLst>
        </pc:spChg>
      </pc:sldChg>
      <pc:sldChg chg="modSp mod">
        <pc:chgData name="Wojciech MENDEL" userId="5d03c4192ba5da55" providerId="LiveId" clId="{12583810-4C53-41E8-91B6-681DCD4B5934}" dt="2022-09-05T15:06:27.846" v="378" actId="122"/>
        <pc:sldMkLst>
          <pc:docMk/>
          <pc:sldMk cId="1139237357" sldId="355"/>
        </pc:sldMkLst>
        <pc:spChg chg="mod">
          <ac:chgData name="Wojciech MENDEL" userId="5d03c4192ba5da55" providerId="LiveId" clId="{12583810-4C53-41E8-91B6-681DCD4B5934}" dt="2022-09-05T15:06:27.846" v="378" actId="122"/>
          <ac:spMkLst>
            <pc:docMk/>
            <pc:sldMk cId="1139237357" sldId="355"/>
            <ac:spMk id="4" creationId="{7D6342E2-CD8C-47EB-8F62-32A64E8D64D8}"/>
          </ac:spMkLst>
        </pc:spChg>
      </pc:sldChg>
      <pc:sldChg chg="addSp delSp modSp mod">
        <pc:chgData name="Wojciech MENDEL" userId="5d03c4192ba5da55" providerId="LiveId" clId="{12583810-4C53-41E8-91B6-681DCD4B5934}" dt="2022-09-06T08:12:58.846" v="1382" actId="20577"/>
        <pc:sldMkLst>
          <pc:docMk/>
          <pc:sldMk cId="4284018496" sldId="371"/>
        </pc:sldMkLst>
        <pc:spChg chg="mod">
          <ac:chgData name="Wojciech MENDEL" userId="5d03c4192ba5da55" providerId="LiveId" clId="{12583810-4C53-41E8-91B6-681DCD4B5934}" dt="2022-09-05T14:45:52.142" v="170" actId="20577"/>
          <ac:spMkLst>
            <pc:docMk/>
            <pc:sldMk cId="4284018496" sldId="371"/>
            <ac:spMk id="2" creationId="{89B181D4-D8D7-4F2B-B49B-8702B8E3943B}"/>
          </ac:spMkLst>
        </pc:spChg>
        <pc:spChg chg="add del mod">
          <ac:chgData name="Wojciech MENDEL" userId="5d03c4192ba5da55" providerId="LiveId" clId="{12583810-4C53-41E8-91B6-681DCD4B5934}" dt="2022-09-06T08:12:58.846" v="1382" actId="20577"/>
          <ac:spMkLst>
            <pc:docMk/>
            <pc:sldMk cId="4284018496" sldId="371"/>
            <ac:spMk id="3" creationId="{E79E8FEF-3280-4952-8D58-EA7323A4576F}"/>
          </ac:spMkLst>
        </pc:spChg>
        <pc:graphicFrameChg chg="add del mod">
          <ac:chgData name="Wojciech MENDEL" userId="5d03c4192ba5da55" providerId="LiveId" clId="{12583810-4C53-41E8-91B6-681DCD4B5934}" dt="2022-09-05T14:43:46.996" v="147"/>
          <ac:graphicFrameMkLst>
            <pc:docMk/>
            <pc:sldMk cId="4284018496" sldId="371"/>
            <ac:graphicFrameMk id="4" creationId="{95C960DC-F00F-4154-AF6E-9E888879D100}"/>
          </ac:graphicFrameMkLst>
        </pc:graphicFrameChg>
        <pc:graphicFrameChg chg="add del mod">
          <ac:chgData name="Wojciech MENDEL" userId="5d03c4192ba5da55" providerId="LiveId" clId="{12583810-4C53-41E8-91B6-681DCD4B5934}" dt="2022-09-05T14:45:26.962" v="157"/>
          <ac:graphicFrameMkLst>
            <pc:docMk/>
            <pc:sldMk cId="4284018496" sldId="371"/>
            <ac:graphicFrameMk id="5" creationId="{8E510148-2F24-6E18-BF88-F4A610C61ABF}"/>
          </ac:graphicFrameMkLst>
        </pc:graphicFrameChg>
        <pc:graphicFrameChg chg="add del mod">
          <ac:chgData name="Wojciech MENDEL" userId="5d03c4192ba5da55" providerId="LiveId" clId="{12583810-4C53-41E8-91B6-681DCD4B5934}" dt="2022-09-05T14:45:37.475" v="163"/>
          <ac:graphicFrameMkLst>
            <pc:docMk/>
            <pc:sldMk cId="4284018496" sldId="371"/>
            <ac:graphicFrameMk id="6" creationId="{61E55F26-D34A-E90F-2723-8B9C43218207}"/>
          </ac:graphicFrameMkLst>
        </pc:graphicFrameChg>
      </pc:sldChg>
      <pc:sldChg chg="modSp del mod">
        <pc:chgData name="Wojciech MENDEL" userId="5d03c4192ba5da55" providerId="LiveId" clId="{12583810-4C53-41E8-91B6-681DCD4B5934}" dt="2022-09-06T08:28:46.175" v="1527" actId="2696"/>
        <pc:sldMkLst>
          <pc:docMk/>
          <pc:sldMk cId="1921496726" sldId="374"/>
        </pc:sldMkLst>
        <pc:spChg chg="mod">
          <ac:chgData name="Wojciech MENDEL" userId="5d03c4192ba5da55" providerId="LiveId" clId="{12583810-4C53-41E8-91B6-681DCD4B5934}" dt="2022-09-06T08:27:58.995" v="1526" actId="20577"/>
          <ac:spMkLst>
            <pc:docMk/>
            <pc:sldMk cId="1921496726" sldId="374"/>
            <ac:spMk id="3" creationId="{1DDF0B41-DCD7-AFA3-D8D7-9E55874748BD}"/>
          </ac:spMkLst>
        </pc:spChg>
      </pc:sldChg>
      <pc:sldChg chg="add ord">
        <pc:chgData name="Wojciech MENDEL" userId="5d03c4192ba5da55" providerId="LiveId" clId="{12583810-4C53-41E8-91B6-681DCD4B5934}" dt="2022-09-06T08:31:12.666" v="1546"/>
        <pc:sldMkLst>
          <pc:docMk/>
          <pc:sldMk cId="2784782924" sldId="374"/>
        </pc:sldMkLst>
      </pc:sldChg>
      <pc:sldChg chg="add">
        <pc:chgData name="Wojciech MENDEL" userId="5d03c4192ba5da55" providerId="LiveId" clId="{12583810-4C53-41E8-91B6-681DCD4B5934}" dt="2022-09-06T08:28:57.383" v="1528"/>
        <pc:sldMkLst>
          <pc:docMk/>
          <pc:sldMk cId="1531599654" sldId="383"/>
        </pc:sldMkLst>
      </pc:sldChg>
      <pc:sldChg chg="del">
        <pc:chgData name="Wojciech MENDEL" userId="5d03c4192ba5da55" providerId="LiveId" clId="{12583810-4C53-41E8-91B6-681DCD4B5934}" dt="2022-09-06T08:28:46.175" v="1527" actId="2696"/>
        <pc:sldMkLst>
          <pc:docMk/>
          <pc:sldMk cId="3060245057" sldId="383"/>
        </pc:sldMkLst>
      </pc:sldChg>
      <pc:sldChg chg="addSp delSp modSp mod">
        <pc:chgData name="Wojciech MENDEL" userId="5d03c4192ba5da55" providerId="LiveId" clId="{12583810-4C53-41E8-91B6-681DCD4B5934}" dt="2022-09-05T15:05:47.825" v="339" actId="108"/>
        <pc:sldMkLst>
          <pc:docMk/>
          <pc:sldMk cId="3458222027" sldId="387"/>
        </pc:sldMkLst>
        <pc:spChg chg="mod">
          <ac:chgData name="Wojciech MENDEL" userId="5d03c4192ba5da55" providerId="LiveId" clId="{12583810-4C53-41E8-91B6-681DCD4B5934}" dt="2022-09-05T14:47:14.101" v="195" actId="122"/>
          <ac:spMkLst>
            <pc:docMk/>
            <pc:sldMk cId="3458222027" sldId="387"/>
            <ac:spMk id="2" creationId="{1F187E36-21FF-4887-8491-991C0EA954B2}"/>
          </ac:spMkLst>
        </pc:spChg>
        <pc:spChg chg="add del mod">
          <ac:chgData name="Wojciech MENDEL" userId="5d03c4192ba5da55" providerId="LiveId" clId="{12583810-4C53-41E8-91B6-681DCD4B5934}" dt="2022-09-05T15:05:47.825" v="339" actId="108"/>
          <ac:spMkLst>
            <pc:docMk/>
            <pc:sldMk cId="3458222027" sldId="387"/>
            <ac:spMk id="3" creationId="{053E4EE4-23EB-4B54-B911-7F80A8DFDD93}"/>
          </ac:spMkLst>
        </pc:spChg>
        <pc:graphicFrameChg chg="add del mod">
          <ac:chgData name="Wojciech MENDEL" userId="5d03c4192ba5da55" providerId="LiveId" clId="{12583810-4C53-41E8-91B6-681DCD4B5934}" dt="2022-09-05T14:47:34.394" v="199"/>
          <ac:graphicFrameMkLst>
            <pc:docMk/>
            <pc:sldMk cId="3458222027" sldId="387"/>
            <ac:graphicFrameMk id="4" creationId="{5D01203F-5BAB-F622-CBF2-6A33863F8908}"/>
          </ac:graphicFrameMkLst>
        </pc:graphicFrameChg>
      </pc:sldChg>
      <pc:sldChg chg="delSp modSp del mod">
        <pc:chgData name="Wojciech MENDEL" userId="5d03c4192ba5da55" providerId="LiveId" clId="{12583810-4C53-41E8-91B6-681DCD4B5934}" dt="2022-09-05T14:44:12.671" v="153" actId="47"/>
        <pc:sldMkLst>
          <pc:docMk/>
          <pc:sldMk cId="1711976885" sldId="412"/>
        </pc:sldMkLst>
        <pc:spChg chg="del mod">
          <ac:chgData name="Wojciech MENDEL" userId="5d03c4192ba5da55" providerId="LiveId" clId="{12583810-4C53-41E8-91B6-681DCD4B5934}" dt="2022-09-05T14:44:00.941" v="150" actId="21"/>
          <ac:spMkLst>
            <pc:docMk/>
            <pc:sldMk cId="1711976885" sldId="412"/>
            <ac:spMk id="5" creationId="{914C88B6-B330-2D34-1661-F1CEF3FA8E0A}"/>
          </ac:spMkLst>
        </pc:spChg>
      </pc:sldChg>
      <pc:sldChg chg="del">
        <pc:chgData name="Wojciech MENDEL" userId="5d03c4192ba5da55" providerId="LiveId" clId="{12583810-4C53-41E8-91B6-681DCD4B5934}" dt="2022-09-05T14:44:22.977" v="154" actId="47"/>
        <pc:sldMkLst>
          <pc:docMk/>
          <pc:sldMk cId="865883223" sldId="414"/>
        </pc:sldMkLst>
      </pc:sldChg>
      <pc:sldChg chg="modSp mod ord">
        <pc:chgData name="Wojciech MENDEL" userId="5d03c4192ba5da55" providerId="LiveId" clId="{12583810-4C53-41E8-91B6-681DCD4B5934}" dt="2022-09-06T08:18:49.695" v="1407" actId="6549"/>
        <pc:sldMkLst>
          <pc:docMk/>
          <pc:sldMk cId="4169076651" sldId="417"/>
        </pc:sldMkLst>
        <pc:spChg chg="mod">
          <ac:chgData name="Wojciech MENDEL" userId="5d03c4192ba5da55" providerId="LiveId" clId="{12583810-4C53-41E8-91B6-681DCD4B5934}" dt="2022-09-05T14:51:51.900" v="301" actId="20577"/>
          <ac:spMkLst>
            <pc:docMk/>
            <pc:sldMk cId="4169076651" sldId="417"/>
            <ac:spMk id="2" creationId="{A37F6E49-D473-848D-DE2F-5B4DCD52994C}"/>
          </ac:spMkLst>
        </pc:spChg>
        <pc:spChg chg="mod">
          <ac:chgData name="Wojciech MENDEL" userId="5d03c4192ba5da55" providerId="LiveId" clId="{12583810-4C53-41E8-91B6-681DCD4B5934}" dt="2022-09-06T08:18:49.695" v="1407" actId="6549"/>
          <ac:spMkLst>
            <pc:docMk/>
            <pc:sldMk cId="4169076651" sldId="417"/>
            <ac:spMk id="3" creationId="{6A032BE0-4925-5B4B-CF36-FFE34F2F6267}"/>
          </ac:spMkLst>
        </pc:spChg>
      </pc:sldChg>
      <pc:sldChg chg="del">
        <pc:chgData name="Wojciech MENDEL" userId="5d03c4192ba5da55" providerId="LiveId" clId="{12583810-4C53-41E8-91B6-681DCD4B5934}" dt="2022-09-05T16:06:08.680" v="1136" actId="47"/>
        <pc:sldMkLst>
          <pc:docMk/>
          <pc:sldMk cId="3855549337" sldId="418"/>
        </pc:sldMkLst>
      </pc:sldChg>
      <pc:sldChg chg="del">
        <pc:chgData name="Wojciech MENDEL" userId="5d03c4192ba5da55" providerId="LiveId" clId="{12583810-4C53-41E8-91B6-681DCD4B5934}" dt="2022-09-05T16:06:02.042" v="1127" actId="47"/>
        <pc:sldMkLst>
          <pc:docMk/>
          <pc:sldMk cId="1662362980" sldId="419"/>
        </pc:sldMkLst>
      </pc:sldChg>
      <pc:sldChg chg="del">
        <pc:chgData name="Wojciech MENDEL" userId="5d03c4192ba5da55" providerId="LiveId" clId="{12583810-4C53-41E8-91B6-681DCD4B5934}" dt="2022-09-05T16:06:03.054" v="1128" actId="47"/>
        <pc:sldMkLst>
          <pc:docMk/>
          <pc:sldMk cId="2087503364" sldId="420"/>
        </pc:sldMkLst>
      </pc:sldChg>
      <pc:sldChg chg="del">
        <pc:chgData name="Wojciech MENDEL" userId="5d03c4192ba5da55" providerId="LiveId" clId="{12583810-4C53-41E8-91B6-681DCD4B5934}" dt="2022-09-05T16:06:00.012" v="1126" actId="47"/>
        <pc:sldMkLst>
          <pc:docMk/>
          <pc:sldMk cId="4108579128" sldId="422"/>
        </pc:sldMkLst>
      </pc:sldChg>
      <pc:sldChg chg="del">
        <pc:chgData name="Wojciech MENDEL" userId="5d03c4192ba5da55" providerId="LiveId" clId="{12583810-4C53-41E8-91B6-681DCD4B5934}" dt="2022-09-05T16:06:04.521" v="1130" actId="47"/>
        <pc:sldMkLst>
          <pc:docMk/>
          <pc:sldMk cId="4079470681" sldId="423"/>
        </pc:sldMkLst>
      </pc:sldChg>
      <pc:sldChg chg="del">
        <pc:chgData name="Wojciech MENDEL" userId="5d03c4192ba5da55" providerId="LiveId" clId="{12583810-4C53-41E8-91B6-681DCD4B5934}" dt="2022-09-05T16:06:06.059" v="1132" actId="47"/>
        <pc:sldMkLst>
          <pc:docMk/>
          <pc:sldMk cId="2189194457" sldId="425"/>
        </pc:sldMkLst>
      </pc:sldChg>
      <pc:sldChg chg="del">
        <pc:chgData name="Wojciech MENDEL" userId="5d03c4192ba5da55" providerId="LiveId" clId="{12583810-4C53-41E8-91B6-681DCD4B5934}" dt="2022-09-05T16:06:03.788" v="1129" actId="47"/>
        <pc:sldMkLst>
          <pc:docMk/>
          <pc:sldMk cId="239425544" sldId="426"/>
        </pc:sldMkLst>
      </pc:sldChg>
      <pc:sldChg chg="del">
        <pc:chgData name="Wojciech MENDEL" userId="5d03c4192ba5da55" providerId="LiveId" clId="{12583810-4C53-41E8-91B6-681DCD4B5934}" dt="2022-09-05T16:06:05.120" v="1131" actId="47"/>
        <pc:sldMkLst>
          <pc:docMk/>
          <pc:sldMk cId="947200013" sldId="427"/>
        </pc:sldMkLst>
      </pc:sldChg>
      <pc:sldChg chg="del">
        <pc:chgData name="Wojciech MENDEL" userId="5d03c4192ba5da55" providerId="LiveId" clId="{12583810-4C53-41E8-91B6-681DCD4B5934}" dt="2022-09-05T16:06:07.022" v="1133" actId="47"/>
        <pc:sldMkLst>
          <pc:docMk/>
          <pc:sldMk cId="2144337264" sldId="428"/>
        </pc:sldMkLst>
      </pc:sldChg>
      <pc:sldChg chg="del">
        <pc:chgData name="Wojciech MENDEL" userId="5d03c4192ba5da55" providerId="LiveId" clId="{12583810-4C53-41E8-91B6-681DCD4B5934}" dt="2022-09-05T16:06:07.660" v="1134" actId="47"/>
        <pc:sldMkLst>
          <pc:docMk/>
          <pc:sldMk cId="1180307428" sldId="429"/>
        </pc:sldMkLst>
      </pc:sldChg>
      <pc:sldChg chg="del">
        <pc:chgData name="Wojciech MENDEL" userId="5d03c4192ba5da55" providerId="LiveId" clId="{12583810-4C53-41E8-91B6-681DCD4B5934}" dt="2022-09-05T16:06:08.148" v="1135" actId="47"/>
        <pc:sldMkLst>
          <pc:docMk/>
          <pc:sldMk cId="4243619761" sldId="430"/>
        </pc:sldMkLst>
      </pc:sldChg>
      <pc:sldChg chg="addSp delSp modSp add mod">
        <pc:chgData name="Wojciech MENDEL" userId="5d03c4192ba5da55" providerId="LiveId" clId="{12583810-4C53-41E8-91B6-681DCD4B5934}" dt="2022-09-05T14:44:09.042" v="152" actId="478"/>
        <pc:sldMkLst>
          <pc:docMk/>
          <pc:sldMk cId="3931256343" sldId="431"/>
        </pc:sldMkLst>
        <pc:spChg chg="add mod">
          <ac:chgData name="Wojciech MENDEL" userId="5d03c4192ba5da55" providerId="LiveId" clId="{12583810-4C53-41E8-91B6-681DCD4B5934}" dt="2022-09-05T14:44:06.615" v="151"/>
          <ac:spMkLst>
            <pc:docMk/>
            <pc:sldMk cId="3931256343" sldId="431"/>
            <ac:spMk id="3" creationId="{5D7FF76C-3DF0-6F79-7B76-5BC8137310F6}"/>
          </ac:spMkLst>
        </pc:spChg>
        <pc:spChg chg="del">
          <ac:chgData name="Wojciech MENDEL" userId="5d03c4192ba5da55" providerId="LiveId" clId="{12583810-4C53-41E8-91B6-681DCD4B5934}" dt="2022-09-05T14:44:09.042" v="152" actId="478"/>
          <ac:spMkLst>
            <pc:docMk/>
            <pc:sldMk cId="3931256343" sldId="431"/>
            <ac:spMk id="5" creationId="{914C88B6-B330-2D34-1661-F1CEF3FA8E0A}"/>
          </ac:spMkLst>
        </pc:spChg>
      </pc:sldChg>
      <pc:sldChg chg="modSp mod">
        <pc:chgData name="Wojciech MENDEL" userId="5d03c4192ba5da55" providerId="LiveId" clId="{12583810-4C53-41E8-91B6-681DCD4B5934}" dt="2022-09-05T14:44:37.017" v="155" actId="1076"/>
        <pc:sldMkLst>
          <pc:docMk/>
          <pc:sldMk cId="2064070825" sldId="432"/>
        </pc:sldMkLst>
        <pc:spChg chg="mod">
          <ac:chgData name="Wojciech MENDEL" userId="5d03c4192ba5da55" providerId="LiveId" clId="{12583810-4C53-41E8-91B6-681DCD4B5934}" dt="2022-09-05T14:44:37.017" v="155" actId="1076"/>
          <ac:spMkLst>
            <pc:docMk/>
            <pc:sldMk cId="2064070825" sldId="432"/>
            <ac:spMk id="5" creationId="{914C88B6-B330-2D34-1661-F1CEF3FA8E0A}"/>
          </ac:spMkLst>
        </pc:spChg>
      </pc:sldChg>
      <pc:sldChg chg="addSp delSp modSp new mod ord modNotesTx">
        <pc:chgData name="Wojciech MENDEL" userId="5d03c4192ba5da55" providerId="LiveId" clId="{12583810-4C53-41E8-91B6-681DCD4B5934}" dt="2022-09-05T15:26:28.331" v="749" actId="27636"/>
        <pc:sldMkLst>
          <pc:docMk/>
          <pc:sldMk cId="835720347" sldId="433"/>
        </pc:sldMkLst>
        <pc:spChg chg="mod">
          <ac:chgData name="Wojciech MENDEL" userId="5d03c4192ba5da55" providerId="LiveId" clId="{12583810-4C53-41E8-91B6-681DCD4B5934}" dt="2022-09-05T15:26:28.331" v="749" actId="27636"/>
          <ac:spMkLst>
            <pc:docMk/>
            <pc:sldMk cId="835720347" sldId="433"/>
            <ac:spMk id="2" creationId="{604D8CE5-1CCD-30AF-9F8A-532D3D5C6AFF}"/>
          </ac:spMkLst>
        </pc:spChg>
        <pc:spChg chg="del">
          <ac:chgData name="Wojciech MENDEL" userId="5d03c4192ba5da55" providerId="LiveId" clId="{12583810-4C53-41E8-91B6-681DCD4B5934}" dt="2022-09-05T15:09:43.706" v="392"/>
          <ac:spMkLst>
            <pc:docMk/>
            <pc:sldMk cId="835720347" sldId="433"/>
            <ac:spMk id="3" creationId="{D48D38EB-F784-48C4-0556-2BCD63783B38}"/>
          </ac:spMkLst>
        </pc:spChg>
        <pc:graphicFrameChg chg="add mod">
          <ac:chgData name="Wojciech MENDEL" userId="5d03c4192ba5da55" providerId="LiveId" clId="{12583810-4C53-41E8-91B6-681DCD4B5934}" dt="2022-09-05T15:12:44.794" v="426"/>
          <ac:graphicFrameMkLst>
            <pc:docMk/>
            <pc:sldMk cId="835720347" sldId="433"/>
            <ac:graphicFrameMk id="6" creationId="{47F2E91B-732E-A9A8-C40D-FA7CDCAB503C}"/>
          </ac:graphicFrameMkLst>
        </pc:graphicFrameChg>
      </pc:sldChg>
      <pc:sldChg chg="modSp add mod ord">
        <pc:chgData name="Wojciech MENDEL" userId="5d03c4192ba5da55" providerId="LiveId" clId="{12583810-4C53-41E8-91B6-681DCD4B5934}" dt="2022-09-06T09:04:46.673" v="2148" actId="27636"/>
        <pc:sldMkLst>
          <pc:docMk/>
          <pc:sldMk cId="3871585910" sldId="434"/>
        </pc:sldMkLst>
        <pc:spChg chg="mod">
          <ac:chgData name="Wojciech MENDEL" userId="5d03c4192ba5da55" providerId="LiveId" clId="{12583810-4C53-41E8-91B6-681DCD4B5934}" dt="2022-09-06T09:02:33.331" v="2090" actId="20577"/>
          <ac:spMkLst>
            <pc:docMk/>
            <pc:sldMk cId="3871585910" sldId="434"/>
            <ac:spMk id="2" creationId="{A37F6E49-D473-848D-DE2F-5B4DCD52994C}"/>
          </ac:spMkLst>
        </pc:spChg>
        <pc:spChg chg="mod">
          <ac:chgData name="Wojciech MENDEL" userId="5d03c4192ba5da55" providerId="LiveId" clId="{12583810-4C53-41E8-91B6-681DCD4B5934}" dt="2022-09-06T09:04:46.673" v="2148" actId="27636"/>
          <ac:spMkLst>
            <pc:docMk/>
            <pc:sldMk cId="3871585910" sldId="434"/>
            <ac:spMk id="3" creationId="{6A032BE0-4925-5B4B-CF36-FFE34F2F6267}"/>
          </ac:spMkLst>
        </pc:spChg>
      </pc:sldChg>
      <pc:sldChg chg="modSp add mod ord">
        <pc:chgData name="Wojciech MENDEL" userId="5d03c4192ba5da55" providerId="LiveId" clId="{12583810-4C53-41E8-91B6-681DCD4B5934}" dt="2022-09-06T08:29:30.408" v="1544" actId="114"/>
        <pc:sldMkLst>
          <pc:docMk/>
          <pc:sldMk cId="3843478897" sldId="435"/>
        </pc:sldMkLst>
        <pc:spChg chg="mod">
          <ac:chgData name="Wojciech MENDEL" userId="5d03c4192ba5da55" providerId="LiveId" clId="{12583810-4C53-41E8-91B6-681DCD4B5934}" dt="2022-09-06T08:29:30.408" v="1544" actId="114"/>
          <ac:spMkLst>
            <pc:docMk/>
            <pc:sldMk cId="3843478897" sldId="435"/>
            <ac:spMk id="3" creationId="{6A032BE0-4925-5B4B-CF36-FFE34F2F6267}"/>
          </ac:spMkLst>
        </pc:spChg>
      </pc:sldChg>
      <pc:sldChg chg="modSp new mod ord">
        <pc:chgData name="Wojciech MENDEL" userId="5d03c4192ba5da55" providerId="LiveId" clId="{12583810-4C53-41E8-91B6-681DCD4B5934}" dt="2022-09-06T08:20:54.533" v="1414" actId="27636"/>
        <pc:sldMkLst>
          <pc:docMk/>
          <pc:sldMk cId="3769837770" sldId="436"/>
        </pc:sldMkLst>
        <pc:spChg chg="mod">
          <ac:chgData name="Wojciech MENDEL" userId="5d03c4192ba5da55" providerId="LiveId" clId="{12583810-4C53-41E8-91B6-681DCD4B5934}" dt="2022-09-05T15:21:34.970" v="628" actId="122"/>
          <ac:spMkLst>
            <pc:docMk/>
            <pc:sldMk cId="3769837770" sldId="436"/>
            <ac:spMk id="2" creationId="{136AEDE7-596D-BCBF-A1E0-A2042D506979}"/>
          </ac:spMkLst>
        </pc:spChg>
        <pc:spChg chg="mod">
          <ac:chgData name="Wojciech MENDEL" userId="5d03c4192ba5da55" providerId="LiveId" clId="{12583810-4C53-41E8-91B6-681DCD4B5934}" dt="2022-09-06T08:20:54.533" v="1414" actId="27636"/>
          <ac:spMkLst>
            <pc:docMk/>
            <pc:sldMk cId="3769837770" sldId="436"/>
            <ac:spMk id="3" creationId="{9D85850A-2886-C67C-55B0-5B362DE15CB1}"/>
          </ac:spMkLst>
        </pc:spChg>
      </pc:sldChg>
      <pc:sldChg chg="addSp delSp new del mod">
        <pc:chgData name="Wojciech MENDEL" userId="5d03c4192ba5da55" providerId="LiveId" clId="{12583810-4C53-41E8-91B6-681DCD4B5934}" dt="2022-09-05T15:24:48.444" v="699" actId="47"/>
        <pc:sldMkLst>
          <pc:docMk/>
          <pc:sldMk cId="1027004371" sldId="437"/>
        </pc:sldMkLst>
        <pc:spChg chg="add del">
          <ac:chgData name="Wojciech MENDEL" userId="5d03c4192ba5da55" providerId="LiveId" clId="{12583810-4C53-41E8-91B6-681DCD4B5934}" dt="2022-09-05T15:24:32.126" v="694" actId="22"/>
          <ac:spMkLst>
            <pc:docMk/>
            <pc:sldMk cId="1027004371" sldId="437"/>
            <ac:spMk id="5" creationId="{130FC7C3-0D53-036C-4C65-8F9C4D5852B5}"/>
          </ac:spMkLst>
        </pc:spChg>
        <pc:spChg chg="add del">
          <ac:chgData name="Wojciech MENDEL" userId="5d03c4192ba5da55" providerId="LiveId" clId="{12583810-4C53-41E8-91B6-681DCD4B5934}" dt="2022-09-05T15:24:35.162" v="696" actId="22"/>
          <ac:spMkLst>
            <pc:docMk/>
            <pc:sldMk cId="1027004371" sldId="437"/>
            <ac:spMk id="7" creationId="{724BEE79-54E6-0BE3-61C2-5BF6B1F1C4A2}"/>
          </ac:spMkLst>
        </pc:spChg>
        <pc:spChg chg="add del">
          <ac:chgData name="Wojciech MENDEL" userId="5d03c4192ba5da55" providerId="LiveId" clId="{12583810-4C53-41E8-91B6-681DCD4B5934}" dt="2022-09-05T15:24:39.760" v="698" actId="22"/>
          <ac:spMkLst>
            <pc:docMk/>
            <pc:sldMk cId="1027004371" sldId="437"/>
            <ac:spMk id="9" creationId="{0DC14DC1-A2C1-05A4-9E94-57BB36F24D34}"/>
          </ac:spMkLst>
        </pc:spChg>
      </pc:sldChg>
      <pc:sldChg chg="modSp add mod ord modNotesTx">
        <pc:chgData name="Wojciech MENDEL" userId="5d03c4192ba5da55" providerId="LiveId" clId="{12583810-4C53-41E8-91B6-681DCD4B5934}" dt="2022-09-05T16:02:42.312" v="1125" actId="20577"/>
        <pc:sldMkLst>
          <pc:docMk/>
          <pc:sldMk cId="1233242839" sldId="437"/>
        </pc:sldMkLst>
        <pc:spChg chg="mod">
          <ac:chgData name="Wojciech MENDEL" userId="5d03c4192ba5da55" providerId="LiveId" clId="{12583810-4C53-41E8-91B6-681DCD4B5934}" dt="2022-09-05T15:38:32.522" v="1054" actId="20577"/>
          <ac:spMkLst>
            <pc:docMk/>
            <pc:sldMk cId="1233242839" sldId="437"/>
            <ac:spMk id="3" creationId="{6A032BE0-4925-5B4B-CF36-FFE34F2F6267}"/>
          </ac:spMkLst>
        </pc:spChg>
      </pc:sldChg>
      <pc:sldChg chg="modSp add mod ord modNotesTx">
        <pc:chgData name="Wojciech MENDEL" userId="5d03c4192ba5da55" providerId="LiveId" clId="{12583810-4C53-41E8-91B6-681DCD4B5934}" dt="2022-09-05T15:56:32.688" v="1063" actId="20577"/>
        <pc:sldMkLst>
          <pc:docMk/>
          <pc:sldMk cId="1239296439" sldId="438"/>
        </pc:sldMkLst>
        <pc:spChg chg="mod">
          <ac:chgData name="Wojciech MENDEL" userId="5d03c4192ba5da55" providerId="LiveId" clId="{12583810-4C53-41E8-91B6-681DCD4B5934}" dt="2022-09-05T15:32:10.480" v="949" actId="27636"/>
          <ac:spMkLst>
            <pc:docMk/>
            <pc:sldMk cId="1239296439" sldId="438"/>
            <ac:spMk id="3" creationId="{6A032BE0-4925-5B4B-CF36-FFE34F2F6267}"/>
          </ac:spMkLst>
        </pc:spChg>
      </pc:sldChg>
      <pc:sldChg chg="modSp add mod">
        <pc:chgData name="Wojciech MENDEL" userId="5d03c4192ba5da55" providerId="LiveId" clId="{12583810-4C53-41E8-91B6-681DCD4B5934}" dt="2022-09-05T15:54:12.581" v="1058" actId="20577"/>
        <pc:sldMkLst>
          <pc:docMk/>
          <pc:sldMk cId="3857935376" sldId="439"/>
        </pc:sldMkLst>
        <pc:spChg chg="mod">
          <ac:chgData name="Wojciech MENDEL" userId="5d03c4192ba5da55" providerId="LiveId" clId="{12583810-4C53-41E8-91B6-681DCD4B5934}" dt="2022-09-05T15:54:12.581" v="1058" actId="20577"/>
          <ac:spMkLst>
            <pc:docMk/>
            <pc:sldMk cId="3857935376" sldId="439"/>
            <ac:spMk id="3" creationId="{6A032BE0-4925-5B4B-CF36-FFE34F2F6267}"/>
          </ac:spMkLst>
        </pc:spChg>
      </pc:sldChg>
      <pc:sldChg chg="addSp delSp modSp new ord">
        <pc:chgData name="Wojciech MENDEL" userId="5d03c4192ba5da55" providerId="LiveId" clId="{12583810-4C53-41E8-91B6-681DCD4B5934}" dt="2022-09-06T11:42:21.055" v="2342"/>
        <pc:sldMkLst>
          <pc:docMk/>
          <pc:sldMk cId="3689079879" sldId="440"/>
        </pc:sldMkLst>
        <pc:spChg chg="del">
          <ac:chgData name="Wojciech MENDEL" userId="5d03c4192ba5da55" providerId="LiveId" clId="{12583810-4C53-41E8-91B6-681DCD4B5934}" dt="2022-09-05T15:36:22.284" v="1023"/>
          <ac:spMkLst>
            <pc:docMk/>
            <pc:sldMk cId="3689079879" sldId="440"/>
            <ac:spMk id="3" creationId="{930AF666-D378-5AB1-29EC-5A025155062A}"/>
          </ac:spMkLst>
        </pc:spChg>
        <pc:graphicFrameChg chg="add mod">
          <ac:chgData name="Wojciech MENDEL" userId="5d03c4192ba5da55" providerId="LiveId" clId="{12583810-4C53-41E8-91B6-681DCD4B5934}" dt="2022-09-05T15:36:52.821" v="1029" actId="14100"/>
          <ac:graphicFrameMkLst>
            <pc:docMk/>
            <pc:sldMk cId="3689079879" sldId="440"/>
            <ac:graphicFrameMk id="4" creationId="{2A7DA7DD-D688-A03B-6EAC-194D9B138FA3}"/>
          </ac:graphicFrameMkLst>
        </pc:graphicFrameChg>
      </pc:sldChg>
      <pc:sldChg chg="modSp add mod ord">
        <pc:chgData name="Wojciech MENDEL" userId="5d03c4192ba5da55" providerId="LiveId" clId="{12583810-4C53-41E8-91B6-681DCD4B5934}" dt="2022-09-06T11:42:13.768" v="2340"/>
        <pc:sldMkLst>
          <pc:docMk/>
          <pc:sldMk cId="3975053815" sldId="441"/>
        </pc:sldMkLst>
        <pc:spChg chg="mod">
          <ac:chgData name="Wojciech MENDEL" userId="5d03c4192ba5da55" providerId="LiveId" clId="{12583810-4C53-41E8-91B6-681DCD4B5934}" dt="2022-09-05T15:34:49.825" v="1022"/>
          <ac:spMkLst>
            <pc:docMk/>
            <pc:sldMk cId="3975053815" sldId="441"/>
            <ac:spMk id="3" creationId="{6A032BE0-4925-5B4B-CF36-FFE34F2F6267}"/>
          </ac:spMkLst>
        </pc:spChg>
      </pc:sldChg>
      <pc:sldChg chg="modSp add mod">
        <pc:chgData name="Wojciech MENDEL" userId="5d03c4192ba5da55" providerId="LiveId" clId="{12583810-4C53-41E8-91B6-681DCD4B5934}" dt="2022-09-06T08:46:16.442" v="1713" actId="20577"/>
        <pc:sldMkLst>
          <pc:docMk/>
          <pc:sldMk cId="4276097375" sldId="442"/>
        </pc:sldMkLst>
        <pc:spChg chg="mod">
          <ac:chgData name="Wojciech MENDEL" userId="5d03c4192ba5da55" providerId="LiveId" clId="{12583810-4C53-41E8-91B6-681DCD4B5934}" dt="2022-09-06T08:39:15.685" v="1580" actId="20577"/>
          <ac:spMkLst>
            <pc:docMk/>
            <pc:sldMk cId="4276097375" sldId="442"/>
            <ac:spMk id="2" creationId="{A37F6E49-D473-848D-DE2F-5B4DCD52994C}"/>
          </ac:spMkLst>
        </pc:spChg>
        <pc:spChg chg="mod">
          <ac:chgData name="Wojciech MENDEL" userId="5d03c4192ba5da55" providerId="LiveId" clId="{12583810-4C53-41E8-91B6-681DCD4B5934}" dt="2022-09-06T08:46:16.442" v="1713" actId="20577"/>
          <ac:spMkLst>
            <pc:docMk/>
            <pc:sldMk cId="4276097375" sldId="442"/>
            <ac:spMk id="3" creationId="{6A032BE0-4925-5B4B-CF36-FFE34F2F6267}"/>
          </ac:spMkLst>
        </pc:spChg>
      </pc:sldChg>
      <pc:sldChg chg="modSp add mod">
        <pc:chgData name="Wojciech MENDEL" userId="5d03c4192ba5da55" providerId="LiveId" clId="{12583810-4C53-41E8-91B6-681DCD4B5934}" dt="2022-09-05T15:54:45.219" v="1061"/>
        <pc:sldMkLst>
          <pc:docMk/>
          <pc:sldMk cId="2284435088" sldId="443"/>
        </pc:sldMkLst>
        <pc:spChg chg="mod">
          <ac:chgData name="Wojciech MENDEL" userId="5d03c4192ba5da55" providerId="LiveId" clId="{12583810-4C53-41E8-91B6-681DCD4B5934}" dt="2022-09-05T15:54:45.219" v="1061"/>
          <ac:spMkLst>
            <pc:docMk/>
            <pc:sldMk cId="2284435088" sldId="443"/>
            <ac:spMk id="3" creationId="{6A032BE0-4925-5B4B-CF36-FFE34F2F6267}"/>
          </ac:spMkLst>
        </pc:spChg>
      </pc:sldChg>
      <pc:sldChg chg="modSp new mod">
        <pc:chgData name="Wojciech MENDEL" userId="5d03c4192ba5da55" providerId="LiveId" clId="{12583810-4C53-41E8-91B6-681DCD4B5934}" dt="2022-09-06T07:56:33.045" v="1375" actId="20577"/>
        <pc:sldMkLst>
          <pc:docMk/>
          <pc:sldMk cId="2916077185" sldId="444"/>
        </pc:sldMkLst>
        <pc:spChg chg="mod">
          <ac:chgData name="Wojciech MENDEL" userId="5d03c4192ba5da55" providerId="LiveId" clId="{12583810-4C53-41E8-91B6-681DCD4B5934}" dt="2022-09-06T07:52:31.904" v="1155" actId="20577"/>
          <ac:spMkLst>
            <pc:docMk/>
            <pc:sldMk cId="2916077185" sldId="444"/>
            <ac:spMk id="2" creationId="{CBBFB937-88AD-B038-BB4A-6ED5BD8E0FF6}"/>
          </ac:spMkLst>
        </pc:spChg>
        <pc:spChg chg="mod">
          <ac:chgData name="Wojciech MENDEL" userId="5d03c4192ba5da55" providerId="LiveId" clId="{12583810-4C53-41E8-91B6-681DCD4B5934}" dt="2022-09-06T07:56:33.045" v="1375" actId="20577"/>
          <ac:spMkLst>
            <pc:docMk/>
            <pc:sldMk cId="2916077185" sldId="444"/>
            <ac:spMk id="3" creationId="{780A1D93-5FDE-8B79-3ABD-058BD15706A3}"/>
          </ac:spMkLst>
        </pc:spChg>
      </pc:sldChg>
      <pc:sldChg chg="modSp add mod modNotesTx">
        <pc:chgData name="Wojciech MENDEL" userId="5d03c4192ba5da55" providerId="LiveId" clId="{12583810-4C53-41E8-91B6-681DCD4B5934}" dt="2022-09-06T09:01:19.708" v="2057"/>
        <pc:sldMkLst>
          <pc:docMk/>
          <pc:sldMk cId="1780643347" sldId="445"/>
        </pc:sldMkLst>
        <pc:spChg chg="mod">
          <ac:chgData name="Wojciech MENDEL" userId="5d03c4192ba5da55" providerId="LiveId" clId="{12583810-4C53-41E8-91B6-681DCD4B5934}" dt="2022-09-06T09:00:45.741" v="2030" actId="20577"/>
          <ac:spMkLst>
            <pc:docMk/>
            <pc:sldMk cId="1780643347" sldId="445"/>
            <ac:spMk id="3" creationId="{6A032BE0-4925-5B4B-CF36-FFE34F2F6267}"/>
          </ac:spMkLst>
        </pc:spChg>
      </pc:sldChg>
      <pc:sldChg chg="del">
        <pc:chgData name="Wojciech MENDEL" userId="5d03c4192ba5da55" providerId="LiveId" clId="{12583810-4C53-41E8-91B6-681DCD4B5934}" dt="2022-09-06T08:28:46.175" v="1527" actId="2696"/>
        <pc:sldMkLst>
          <pc:docMk/>
          <pc:sldMk cId="1809674158" sldId="446"/>
        </pc:sldMkLst>
      </pc:sldChg>
      <pc:sldChg chg="add">
        <pc:chgData name="Wojciech MENDEL" userId="5d03c4192ba5da55" providerId="LiveId" clId="{12583810-4C53-41E8-91B6-681DCD4B5934}" dt="2022-09-06T08:28:57.383" v="1528"/>
        <pc:sldMkLst>
          <pc:docMk/>
          <pc:sldMk cId="2100484000" sldId="446"/>
        </pc:sldMkLst>
      </pc:sldChg>
      <pc:sldChg chg="add">
        <pc:chgData name="Wojciech MENDEL" userId="5d03c4192ba5da55" providerId="LiveId" clId="{12583810-4C53-41E8-91B6-681DCD4B5934}" dt="2022-09-06T08:28:57.383" v="1528"/>
        <pc:sldMkLst>
          <pc:docMk/>
          <pc:sldMk cId="783723787" sldId="447"/>
        </pc:sldMkLst>
      </pc:sldChg>
      <pc:sldChg chg="del">
        <pc:chgData name="Wojciech MENDEL" userId="5d03c4192ba5da55" providerId="LiveId" clId="{12583810-4C53-41E8-91B6-681DCD4B5934}" dt="2022-09-06T08:28:46.175" v="1527" actId="2696"/>
        <pc:sldMkLst>
          <pc:docMk/>
          <pc:sldMk cId="3942818732" sldId="447"/>
        </pc:sldMkLst>
      </pc:sldChg>
      <pc:sldChg chg="modSp new mod">
        <pc:chgData name="Wojciech MENDEL" userId="5d03c4192ba5da55" providerId="LiveId" clId="{12583810-4C53-41E8-91B6-681DCD4B5934}" dt="2022-09-06T09:06:08.798" v="2240" actId="5793"/>
        <pc:sldMkLst>
          <pc:docMk/>
          <pc:sldMk cId="2749592182" sldId="448"/>
        </pc:sldMkLst>
        <pc:spChg chg="mod">
          <ac:chgData name="Wojciech MENDEL" userId="5d03c4192ba5da55" providerId="LiveId" clId="{12583810-4C53-41E8-91B6-681DCD4B5934}" dt="2022-09-06T09:06:03.516" v="2239" actId="20577"/>
          <ac:spMkLst>
            <pc:docMk/>
            <pc:sldMk cId="2749592182" sldId="448"/>
            <ac:spMk id="2" creationId="{B7AB4A6C-720C-25A5-5A67-0F2650A86C52}"/>
          </ac:spMkLst>
        </pc:spChg>
        <pc:spChg chg="mod">
          <ac:chgData name="Wojciech MENDEL" userId="5d03c4192ba5da55" providerId="LiveId" clId="{12583810-4C53-41E8-91B6-681DCD4B5934}" dt="2022-09-06T09:06:08.798" v="2240" actId="5793"/>
          <ac:spMkLst>
            <pc:docMk/>
            <pc:sldMk cId="2749592182" sldId="448"/>
            <ac:spMk id="3" creationId="{8795C32F-FE0B-C1FF-6E7A-D69102FDE600}"/>
          </ac:spMkLst>
        </pc:spChg>
      </pc:sldChg>
      <pc:sldChg chg="new del">
        <pc:chgData name="Wojciech MENDEL" userId="5d03c4192ba5da55" providerId="LiveId" clId="{12583810-4C53-41E8-91B6-681DCD4B5934}" dt="2022-09-06T11:41:57.294" v="2338" actId="47"/>
        <pc:sldMkLst>
          <pc:docMk/>
          <pc:sldMk cId="1342144931" sldId="449"/>
        </pc:sldMkLst>
      </pc:sldChg>
      <pc:sldChg chg="modSp add mod ord">
        <pc:chgData name="Wojciech MENDEL" userId="5d03c4192ba5da55" providerId="LiveId" clId="{12583810-4C53-41E8-91B6-681DCD4B5934}" dt="2022-09-06T11:42:38.257" v="2344"/>
        <pc:sldMkLst>
          <pc:docMk/>
          <pc:sldMk cId="515606201" sldId="450"/>
        </pc:sldMkLst>
        <pc:spChg chg="mod">
          <ac:chgData name="Wojciech MENDEL" userId="5d03c4192ba5da55" providerId="LiveId" clId="{12583810-4C53-41E8-91B6-681DCD4B5934}" dt="2022-09-06T11:41:30.345" v="2337" actId="20577"/>
          <ac:spMkLst>
            <pc:docMk/>
            <pc:sldMk cId="515606201" sldId="450"/>
            <ac:spMk id="3" creationId="{6A032BE0-4925-5B4B-CF36-FFE34F2F6267}"/>
          </ac:spMkLst>
        </pc:spChg>
      </pc:sldChg>
      <pc:sldChg chg="modSp add mod">
        <pc:chgData name="Wojciech MENDEL" userId="5d03c4192ba5da55" providerId="LiveId" clId="{12583810-4C53-41E8-91B6-681DCD4B5934}" dt="2022-09-06T11:46:25.158" v="2378" actId="20577"/>
        <pc:sldMkLst>
          <pc:docMk/>
          <pc:sldMk cId="1450815886" sldId="451"/>
        </pc:sldMkLst>
        <pc:spChg chg="mod">
          <ac:chgData name="Wojciech MENDEL" userId="5d03c4192ba5da55" providerId="LiveId" clId="{12583810-4C53-41E8-91B6-681DCD4B5934}" dt="2022-09-06T11:46:25.158" v="2378" actId="20577"/>
          <ac:spMkLst>
            <pc:docMk/>
            <pc:sldMk cId="1450815886" sldId="451"/>
            <ac:spMk id="3" creationId="{6A032BE0-4925-5B4B-CF36-FFE34F2F6267}"/>
          </ac:spMkLst>
        </pc:spChg>
      </pc:sldChg>
    </pc:docChg>
  </pc:docChgLst>
  <pc:docChgLst>
    <pc:chgData name="Wojciech MENDEL" userId="5d03c4192ba5da55" providerId="Windows Live" clId="Web-{65DF3B41-DD46-4E76-8403-52A5F244798A}"/>
    <pc:docChg chg="addSld modSld sldOrd">
      <pc:chgData name="Wojciech MENDEL" userId="5d03c4192ba5da55" providerId="Windows Live" clId="Web-{65DF3B41-DD46-4E76-8403-52A5F244798A}" dt="2023-04-22T04:45:38.970" v="79" actId="20577"/>
      <pc:docMkLst>
        <pc:docMk/>
      </pc:docMkLst>
      <pc:sldChg chg="modSp">
        <pc:chgData name="Wojciech MENDEL" userId="5d03c4192ba5da55" providerId="Windows Live" clId="Web-{65DF3B41-DD46-4E76-8403-52A5F244798A}" dt="2023-04-22T04:37:06.658" v="13" actId="20577"/>
        <pc:sldMkLst>
          <pc:docMk/>
          <pc:sldMk cId="941978567" sldId="544"/>
        </pc:sldMkLst>
        <pc:spChg chg="mod">
          <ac:chgData name="Wojciech MENDEL" userId="5d03c4192ba5da55" providerId="Windows Live" clId="Web-{65DF3B41-DD46-4E76-8403-52A5F244798A}" dt="2023-04-22T04:37:06.658" v="13" actId="20577"/>
          <ac:spMkLst>
            <pc:docMk/>
            <pc:sldMk cId="941978567" sldId="544"/>
            <ac:spMk id="3" creationId="{84848FDF-71CA-1DAD-F48A-7B058B91CBCF}"/>
          </ac:spMkLst>
        </pc:spChg>
      </pc:sldChg>
      <pc:sldChg chg="addSp delSp modSp new">
        <pc:chgData name="Wojciech MENDEL" userId="5d03c4192ba5da55" providerId="Windows Live" clId="Web-{65DF3B41-DD46-4E76-8403-52A5F244798A}" dt="2023-04-22T04:45:38.970" v="79" actId="20577"/>
        <pc:sldMkLst>
          <pc:docMk/>
          <pc:sldMk cId="675108611" sldId="552"/>
        </pc:sldMkLst>
        <pc:spChg chg="mod">
          <ac:chgData name="Wojciech MENDEL" userId="5d03c4192ba5da55" providerId="Windows Live" clId="Web-{65DF3B41-DD46-4E76-8403-52A5F244798A}" dt="2023-04-22T04:45:22.298" v="72" actId="20577"/>
          <ac:spMkLst>
            <pc:docMk/>
            <pc:sldMk cId="675108611" sldId="552"/>
            <ac:spMk id="2" creationId="{F9F58CBD-31CE-0260-97B5-B36CFFB13D2E}"/>
          </ac:spMkLst>
        </pc:spChg>
        <pc:spChg chg="del">
          <ac:chgData name="Wojciech MENDEL" userId="5d03c4192ba5da55" providerId="Windows Live" clId="Web-{65DF3B41-DD46-4E76-8403-52A5F244798A}" dt="2023-04-22T04:35:22.264" v="1"/>
          <ac:spMkLst>
            <pc:docMk/>
            <pc:sldMk cId="675108611" sldId="552"/>
            <ac:spMk id="3" creationId="{EEF0D29B-A463-97D6-8AB2-9830443298D8}"/>
          </ac:spMkLst>
        </pc:spChg>
        <pc:spChg chg="add mod">
          <ac:chgData name="Wojciech MENDEL" userId="5d03c4192ba5da55" providerId="Windows Live" clId="Web-{65DF3B41-DD46-4E76-8403-52A5F244798A}" dt="2023-04-22T04:45:38.970" v="79" actId="20577"/>
          <ac:spMkLst>
            <pc:docMk/>
            <pc:sldMk cId="675108611" sldId="552"/>
            <ac:spMk id="5" creationId="{37EFAAA2-DA31-B94E-7293-C296298F2EAD}"/>
          </ac:spMkLst>
        </pc:spChg>
        <pc:picChg chg="add mod ord">
          <ac:chgData name="Wojciech MENDEL" userId="5d03c4192ba5da55" providerId="Windows Live" clId="Web-{65DF3B41-DD46-4E76-8403-52A5F244798A}" dt="2023-04-22T04:41:49.620" v="45" actId="14100"/>
          <ac:picMkLst>
            <pc:docMk/>
            <pc:sldMk cId="675108611" sldId="552"/>
            <ac:picMk id="4" creationId="{0544F499-D0A8-8374-7B44-C7EBFF0CF7BE}"/>
          </ac:picMkLst>
        </pc:picChg>
      </pc:sldChg>
      <pc:sldChg chg="addSp delSp modSp add ord replId">
        <pc:chgData name="Wojciech MENDEL" userId="5d03c4192ba5da55" providerId="Windows Live" clId="Web-{65DF3B41-DD46-4E76-8403-52A5F244798A}" dt="2023-04-22T04:39:30.616" v="34" actId="20577"/>
        <pc:sldMkLst>
          <pc:docMk/>
          <pc:sldMk cId="3203565040" sldId="553"/>
        </pc:sldMkLst>
        <pc:spChg chg="mod">
          <ac:chgData name="Wojciech MENDEL" userId="5d03c4192ba5da55" providerId="Windows Live" clId="Web-{65DF3B41-DD46-4E76-8403-52A5F244798A}" dt="2023-04-22T04:37:21.362" v="16"/>
          <ac:spMkLst>
            <pc:docMk/>
            <pc:sldMk cId="3203565040" sldId="553"/>
            <ac:spMk id="2" creationId="{F9F58CBD-31CE-0260-97B5-B36CFFB13D2E}"/>
          </ac:spMkLst>
        </pc:spChg>
        <pc:spChg chg="add mod">
          <ac:chgData name="Wojciech MENDEL" userId="5d03c4192ba5da55" providerId="Windows Live" clId="Web-{65DF3B41-DD46-4E76-8403-52A5F244798A}" dt="2023-04-22T04:39:30.616" v="34" actId="20577"/>
          <ac:spMkLst>
            <pc:docMk/>
            <pc:sldMk cId="3203565040" sldId="553"/>
            <ac:spMk id="5" creationId="{FCB5E5B9-F421-EF49-9D30-D121D1CB0387}"/>
          </ac:spMkLst>
        </pc:spChg>
        <pc:picChg chg="del">
          <ac:chgData name="Wojciech MENDEL" userId="5d03c4192ba5da55" providerId="Windows Live" clId="Web-{65DF3B41-DD46-4E76-8403-52A5F244798A}" dt="2023-04-22T04:36:29.954" v="7"/>
          <ac:picMkLst>
            <pc:docMk/>
            <pc:sldMk cId="3203565040" sldId="553"/>
            <ac:picMk id="4" creationId="{0544F499-D0A8-8374-7B44-C7EBFF0CF7BE}"/>
          </ac:picMkLst>
        </pc:picChg>
      </pc:sldChg>
    </pc:docChg>
  </pc:docChgLst>
  <pc:docChgLst>
    <pc:chgData name="Wojciech MENDEL" userId="5d03c4192ba5da55" providerId="Windows Live" clId="Web-{E18C49F9-EE76-46D5-B2FF-FBF4662A25B1}"/>
    <pc:docChg chg="addSld delSld modSld sldOrd">
      <pc:chgData name="Wojciech MENDEL" userId="5d03c4192ba5da55" providerId="Windows Live" clId="Web-{E18C49F9-EE76-46D5-B2FF-FBF4662A25B1}" dt="2023-02-09T16:17:31.835" v="274"/>
      <pc:docMkLst>
        <pc:docMk/>
      </pc:docMkLst>
      <pc:sldChg chg="modSp">
        <pc:chgData name="Wojciech MENDEL" userId="5d03c4192ba5da55" providerId="Windows Live" clId="Web-{E18C49F9-EE76-46D5-B2FF-FBF4662A25B1}" dt="2023-02-09T15:53:04.388" v="168" actId="20577"/>
        <pc:sldMkLst>
          <pc:docMk/>
          <pc:sldMk cId="1498611641" sldId="287"/>
        </pc:sldMkLst>
        <pc:spChg chg="mod">
          <ac:chgData name="Wojciech MENDEL" userId="5d03c4192ba5da55" providerId="Windows Live" clId="Web-{E18C49F9-EE76-46D5-B2FF-FBF4662A25B1}" dt="2023-02-09T15:53:04.388" v="168" actId="20577"/>
          <ac:spMkLst>
            <pc:docMk/>
            <pc:sldMk cId="1498611641" sldId="287"/>
            <ac:spMk id="3" creationId="{00000000-0000-0000-0000-000000000000}"/>
          </ac:spMkLst>
        </pc:spChg>
      </pc:sldChg>
      <pc:sldChg chg="modSp modNotes">
        <pc:chgData name="Wojciech MENDEL" userId="5d03c4192ba5da55" providerId="Windows Live" clId="Web-{E18C49F9-EE76-46D5-B2FF-FBF4662A25B1}" dt="2023-02-09T15:58:01.209" v="225" actId="20577"/>
        <pc:sldMkLst>
          <pc:docMk/>
          <pc:sldMk cId="368270744" sldId="475"/>
        </pc:sldMkLst>
        <pc:spChg chg="mod">
          <ac:chgData name="Wojciech MENDEL" userId="5d03c4192ba5da55" providerId="Windows Live" clId="Web-{E18C49F9-EE76-46D5-B2FF-FBF4662A25B1}" dt="2023-02-09T15:58:01.209" v="225" actId="20577"/>
          <ac:spMkLst>
            <pc:docMk/>
            <pc:sldMk cId="368270744" sldId="475"/>
            <ac:spMk id="3" creationId="{780A1D93-5FDE-8B79-3ABD-058BD15706A3}"/>
          </ac:spMkLst>
        </pc:spChg>
      </pc:sldChg>
      <pc:sldChg chg="modSp">
        <pc:chgData name="Wojciech MENDEL" userId="5d03c4192ba5da55" providerId="Windows Live" clId="Web-{E18C49F9-EE76-46D5-B2FF-FBF4662A25B1}" dt="2023-02-09T15:32:41.354" v="3" actId="20577"/>
        <pc:sldMkLst>
          <pc:docMk/>
          <pc:sldMk cId="233995020" sldId="495"/>
        </pc:sldMkLst>
        <pc:spChg chg="mod">
          <ac:chgData name="Wojciech MENDEL" userId="5d03c4192ba5da55" providerId="Windows Live" clId="Web-{E18C49F9-EE76-46D5-B2FF-FBF4662A25B1}" dt="2023-02-09T15:32:30.728" v="1" actId="20577"/>
          <ac:spMkLst>
            <pc:docMk/>
            <pc:sldMk cId="233995020" sldId="495"/>
            <ac:spMk id="17" creationId="{7F76CD1D-B717-6FAC-FF2C-97E4DAC94BE1}"/>
          </ac:spMkLst>
        </pc:spChg>
        <pc:spChg chg="mod">
          <ac:chgData name="Wojciech MENDEL" userId="5d03c4192ba5da55" providerId="Windows Live" clId="Web-{E18C49F9-EE76-46D5-B2FF-FBF4662A25B1}" dt="2023-02-09T15:32:24.822" v="0" actId="20577"/>
          <ac:spMkLst>
            <pc:docMk/>
            <pc:sldMk cId="233995020" sldId="495"/>
            <ac:spMk id="18" creationId="{486E40B5-291A-C182-CFDF-A87C06EAFF6D}"/>
          </ac:spMkLst>
        </pc:spChg>
        <pc:spChg chg="mod">
          <ac:chgData name="Wojciech MENDEL" userId="5d03c4192ba5da55" providerId="Windows Live" clId="Web-{E18C49F9-EE76-46D5-B2FF-FBF4662A25B1}" dt="2023-02-09T15:32:41.354" v="3" actId="20577"/>
          <ac:spMkLst>
            <pc:docMk/>
            <pc:sldMk cId="233995020" sldId="495"/>
            <ac:spMk id="19" creationId="{02A29BD6-2AC0-75E8-6CC1-7FFE875CC546}"/>
          </ac:spMkLst>
        </pc:spChg>
        <pc:spChg chg="mod">
          <ac:chgData name="Wojciech MENDEL" userId="5d03c4192ba5da55" providerId="Windows Live" clId="Web-{E18C49F9-EE76-46D5-B2FF-FBF4662A25B1}" dt="2023-02-09T15:32:34.697" v="2" actId="20577"/>
          <ac:spMkLst>
            <pc:docMk/>
            <pc:sldMk cId="233995020" sldId="495"/>
            <ac:spMk id="20" creationId="{66C6E6DE-023B-419A-1DAE-3F5A54015DE0}"/>
          </ac:spMkLst>
        </pc:spChg>
      </pc:sldChg>
      <pc:sldChg chg="modSp">
        <pc:chgData name="Wojciech MENDEL" userId="5d03c4192ba5da55" providerId="Windows Live" clId="Web-{E18C49F9-EE76-46D5-B2FF-FBF4662A25B1}" dt="2023-02-09T16:05:49.597" v="256" actId="20577"/>
        <pc:sldMkLst>
          <pc:docMk/>
          <pc:sldMk cId="2419786544" sldId="507"/>
        </pc:sldMkLst>
        <pc:spChg chg="mod">
          <ac:chgData name="Wojciech MENDEL" userId="5d03c4192ba5da55" providerId="Windows Live" clId="Web-{E18C49F9-EE76-46D5-B2FF-FBF4662A25B1}" dt="2023-02-09T16:05:49.597" v="256" actId="20577"/>
          <ac:spMkLst>
            <pc:docMk/>
            <pc:sldMk cId="2419786544" sldId="507"/>
            <ac:spMk id="3" creationId="{F4548E8F-26DB-4E92-A7C4-495E56196424}"/>
          </ac:spMkLst>
        </pc:spChg>
      </pc:sldChg>
      <pc:sldChg chg="modSp">
        <pc:chgData name="Wojciech MENDEL" userId="5d03c4192ba5da55" providerId="Windows Live" clId="Web-{E18C49F9-EE76-46D5-B2FF-FBF4662A25B1}" dt="2023-02-09T16:04:38.767" v="253" actId="20577"/>
        <pc:sldMkLst>
          <pc:docMk/>
          <pc:sldMk cId="794274199" sldId="509"/>
        </pc:sldMkLst>
        <pc:spChg chg="mod">
          <ac:chgData name="Wojciech MENDEL" userId="5d03c4192ba5da55" providerId="Windows Live" clId="Web-{E18C49F9-EE76-46D5-B2FF-FBF4662A25B1}" dt="2023-02-09T16:04:38.767" v="253" actId="20577"/>
          <ac:spMkLst>
            <pc:docMk/>
            <pc:sldMk cId="794274199" sldId="509"/>
            <ac:spMk id="3" creationId="{48CFFC05-EB6B-8ED2-C575-E7EC4592BD93}"/>
          </ac:spMkLst>
        </pc:spChg>
      </pc:sldChg>
      <pc:sldChg chg="modSp">
        <pc:chgData name="Wojciech MENDEL" userId="5d03c4192ba5da55" providerId="Windows Live" clId="Web-{E18C49F9-EE76-46D5-B2FF-FBF4662A25B1}" dt="2023-02-09T15:54:34.234" v="184"/>
        <pc:sldMkLst>
          <pc:docMk/>
          <pc:sldMk cId="638597775" sldId="511"/>
        </pc:sldMkLst>
        <pc:graphicFrameChg chg="mod modGraphic">
          <ac:chgData name="Wojciech MENDEL" userId="5d03c4192ba5da55" providerId="Windows Live" clId="Web-{E18C49F9-EE76-46D5-B2FF-FBF4662A25B1}" dt="2023-02-09T15:54:34.234" v="184"/>
          <ac:graphicFrameMkLst>
            <pc:docMk/>
            <pc:sldMk cId="638597775" sldId="511"/>
            <ac:graphicFrameMk id="4" creationId="{6B1980C8-AF42-63C0-EF16-1CBFF4BA7BEF}"/>
          </ac:graphicFrameMkLst>
        </pc:graphicFrameChg>
      </pc:sldChg>
      <pc:sldChg chg="modSp">
        <pc:chgData name="Wojciech MENDEL" userId="5d03c4192ba5da55" providerId="Windows Live" clId="Web-{E18C49F9-EE76-46D5-B2FF-FBF4662A25B1}" dt="2023-02-09T15:54:36.672" v="186"/>
        <pc:sldMkLst>
          <pc:docMk/>
          <pc:sldMk cId="3694895436" sldId="512"/>
        </pc:sldMkLst>
        <pc:graphicFrameChg chg="mod modGraphic">
          <ac:chgData name="Wojciech MENDEL" userId="5d03c4192ba5da55" providerId="Windows Live" clId="Web-{E18C49F9-EE76-46D5-B2FF-FBF4662A25B1}" dt="2023-02-09T15:54:36.672" v="186"/>
          <ac:graphicFrameMkLst>
            <pc:docMk/>
            <pc:sldMk cId="3694895436" sldId="512"/>
            <ac:graphicFrameMk id="4" creationId="{4B6C5333-556E-927C-2959-66C653CF2DE8}"/>
          </ac:graphicFrameMkLst>
        </pc:graphicFrameChg>
      </pc:sldChg>
      <pc:sldChg chg="modSp add del">
        <pc:chgData name="Wojciech MENDEL" userId="5d03c4192ba5da55" providerId="Windows Live" clId="Web-{E18C49F9-EE76-46D5-B2FF-FBF4662A25B1}" dt="2023-02-09T15:38:05.160" v="67"/>
        <pc:sldMkLst>
          <pc:docMk/>
          <pc:sldMk cId="3060108180" sldId="521"/>
        </pc:sldMkLst>
        <pc:spChg chg="mod">
          <ac:chgData name="Wojciech MENDEL" userId="5d03c4192ba5da55" providerId="Windows Live" clId="Web-{E18C49F9-EE76-46D5-B2FF-FBF4662A25B1}" dt="2023-02-09T15:35:37.624" v="29" actId="20577"/>
          <ac:spMkLst>
            <pc:docMk/>
            <pc:sldMk cId="3060108180" sldId="521"/>
            <ac:spMk id="2" creationId="{67C78BA2-9FFD-FA10-3873-22C032138240}"/>
          </ac:spMkLst>
        </pc:spChg>
        <pc:graphicFrameChg chg="mod modGraphic">
          <ac:chgData name="Wojciech MENDEL" userId="5d03c4192ba5da55" providerId="Windows Live" clId="Web-{E18C49F9-EE76-46D5-B2FF-FBF4662A25B1}" dt="2023-02-09T15:38:05.160" v="67"/>
          <ac:graphicFrameMkLst>
            <pc:docMk/>
            <pc:sldMk cId="3060108180" sldId="521"/>
            <ac:graphicFrameMk id="4" creationId="{D10C5A54-BC1D-7710-0583-7425704DFECC}"/>
          </ac:graphicFrameMkLst>
        </pc:graphicFrameChg>
      </pc:sldChg>
      <pc:sldChg chg="modSp add ord replId">
        <pc:chgData name="Wojciech MENDEL" userId="5d03c4192ba5da55" providerId="Windows Live" clId="Web-{E18C49F9-EE76-46D5-B2FF-FBF4662A25B1}" dt="2023-02-09T15:37:54.566" v="64"/>
        <pc:sldMkLst>
          <pc:docMk/>
          <pc:sldMk cId="738447485" sldId="522"/>
        </pc:sldMkLst>
        <pc:graphicFrameChg chg="mod modGraphic">
          <ac:chgData name="Wojciech MENDEL" userId="5d03c4192ba5da55" providerId="Windows Live" clId="Web-{E18C49F9-EE76-46D5-B2FF-FBF4662A25B1}" dt="2023-02-09T15:36:15.407" v="45"/>
          <ac:graphicFrameMkLst>
            <pc:docMk/>
            <pc:sldMk cId="738447485" sldId="522"/>
            <ac:graphicFrameMk id="4" creationId="{D10C5A54-BC1D-7710-0583-7425704DFECC}"/>
          </ac:graphicFrameMkLst>
        </pc:graphicFrameChg>
      </pc:sldChg>
      <pc:sldChg chg="add del replId">
        <pc:chgData name="Wojciech MENDEL" userId="5d03c4192ba5da55" providerId="Windows Live" clId="Web-{E18C49F9-EE76-46D5-B2FF-FBF4662A25B1}" dt="2023-02-09T15:36:00.094" v="39"/>
        <pc:sldMkLst>
          <pc:docMk/>
          <pc:sldMk cId="843501230" sldId="522"/>
        </pc:sldMkLst>
      </pc:sldChg>
      <pc:sldChg chg="modSp add ord replId">
        <pc:chgData name="Wojciech MENDEL" userId="5d03c4192ba5da55" providerId="Windows Live" clId="Web-{E18C49F9-EE76-46D5-B2FF-FBF4662A25B1}" dt="2023-02-09T16:16:03.474" v="262"/>
        <pc:sldMkLst>
          <pc:docMk/>
          <pc:sldMk cId="1471377042" sldId="523"/>
        </pc:sldMkLst>
        <pc:graphicFrameChg chg="mod modGraphic">
          <ac:chgData name="Wojciech MENDEL" userId="5d03c4192ba5da55" providerId="Windows Live" clId="Web-{E18C49F9-EE76-46D5-B2FF-FBF4662A25B1}" dt="2023-02-09T16:16:03.474" v="262"/>
          <ac:graphicFrameMkLst>
            <pc:docMk/>
            <pc:sldMk cId="1471377042" sldId="523"/>
            <ac:graphicFrameMk id="4" creationId="{D10C5A54-BC1D-7710-0583-7425704DFECC}"/>
          </ac:graphicFrameMkLst>
        </pc:graphicFrameChg>
      </pc:sldChg>
      <pc:sldChg chg="modSp add replId">
        <pc:chgData name="Wojciech MENDEL" userId="5d03c4192ba5da55" providerId="Windows Live" clId="Web-{E18C49F9-EE76-46D5-B2FF-FBF4662A25B1}" dt="2023-02-09T16:16:48.412" v="268"/>
        <pc:sldMkLst>
          <pc:docMk/>
          <pc:sldMk cId="3404920986" sldId="524"/>
        </pc:sldMkLst>
        <pc:graphicFrameChg chg="mod modGraphic">
          <ac:chgData name="Wojciech MENDEL" userId="5d03c4192ba5da55" providerId="Windows Live" clId="Web-{E18C49F9-EE76-46D5-B2FF-FBF4662A25B1}" dt="2023-02-09T16:16:48.412" v="268"/>
          <ac:graphicFrameMkLst>
            <pc:docMk/>
            <pc:sldMk cId="3404920986" sldId="524"/>
            <ac:graphicFrameMk id="4" creationId="{D10C5A54-BC1D-7710-0583-7425704DFECC}"/>
          </ac:graphicFrameMkLst>
        </pc:graphicFrameChg>
      </pc:sldChg>
      <pc:sldChg chg="modSp add replId">
        <pc:chgData name="Wojciech MENDEL" userId="5d03c4192ba5da55" providerId="Windows Live" clId="Web-{E18C49F9-EE76-46D5-B2FF-FBF4662A25B1}" dt="2023-02-09T16:17:31.835" v="274"/>
        <pc:sldMkLst>
          <pc:docMk/>
          <pc:sldMk cId="841018929" sldId="525"/>
        </pc:sldMkLst>
        <pc:graphicFrameChg chg="mod modGraphic">
          <ac:chgData name="Wojciech MENDEL" userId="5d03c4192ba5da55" providerId="Windows Live" clId="Web-{E18C49F9-EE76-46D5-B2FF-FBF4662A25B1}" dt="2023-02-09T16:17:31.835" v="274"/>
          <ac:graphicFrameMkLst>
            <pc:docMk/>
            <pc:sldMk cId="841018929" sldId="525"/>
            <ac:graphicFrameMk id="4" creationId="{D10C5A54-BC1D-7710-0583-7425704DFECC}"/>
          </ac:graphicFrameMkLst>
        </pc:graphicFrameChg>
      </pc:sldChg>
      <pc:sldChg chg="modSp add ord replId">
        <pc:chgData name="Wojciech MENDEL" userId="5d03c4192ba5da55" providerId="Windows Live" clId="Web-{E18C49F9-EE76-46D5-B2FF-FBF4662A25B1}" dt="2023-02-09T15:59:20.289" v="229"/>
        <pc:sldMkLst>
          <pc:docMk/>
          <pc:sldMk cId="1964519384" sldId="526"/>
        </pc:sldMkLst>
        <pc:spChg chg="mod">
          <ac:chgData name="Wojciech MENDEL" userId="5d03c4192ba5da55" providerId="Windows Live" clId="Web-{E18C49F9-EE76-46D5-B2FF-FBF4662A25B1}" dt="2023-02-09T15:59:15.008" v="228" actId="20577"/>
          <ac:spMkLst>
            <pc:docMk/>
            <pc:sldMk cId="1964519384" sldId="526"/>
            <ac:spMk id="3" creationId="{2325ACDC-BBC1-23BE-2F30-89F2B61CF38B}"/>
          </ac:spMkLst>
        </pc:spChg>
      </pc:sldChg>
      <pc:sldChg chg="add replId">
        <pc:chgData name="Wojciech MENDEL" userId="5d03c4192ba5da55" providerId="Windows Live" clId="Web-{E18C49F9-EE76-46D5-B2FF-FBF4662A25B1}" dt="2023-02-09T16:15:42.442" v="257"/>
        <pc:sldMkLst>
          <pc:docMk/>
          <pc:sldMk cId="1752668636" sldId="527"/>
        </pc:sldMkLst>
      </pc:sldChg>
      <pc:sldChg chg="add replId">
        <pc:chgData name="Wojciech MENDEL" userId="5d03c4192ba5da55" providerId="Windows Live" clId="Web-{E18C49F9-EE76-46D5-B2FF-FBF4662A25B1}" dt="2023-02-09T16:16:23.880" v="263"/>
        <pc:sldMkLst>
          <pc:docMk/>
          <pc:sldMk cId="3421873181" sldId="528"/>
        </pc:sldMkLst>
      </pc:sldChg>
      <pc:sldChg chg="add replId">
        <pc:chgData name="Wojciech MENDEL" userId="5d03c4192ba5da55" providerId="Windows Live" clId="Web-{E18C49F9-EE76-46D5-B2FF-FBF4662A25B1}" dt="2023-02-09T16:17:13.163" v="269"/>
        <pc:sldMkLst>
          <pc:docMk/>
          <pc:sldMk cId="1199756477" sldId="529"/>
        </pc:sldMkLst>
      </pc:sldChg>
    </pc:docChg>
  </pc:docChgLst>
  <pc:docChgLst>
    <pc:chgData name="Wojciech MENDEL" userId="5d03c4192ba5da55" providerId="Windows Live" clId="Web-{DD78C5EE-C660-48B8-A7A9-37CC60D28A99}"/>
    <pc:docChg chg="addSld delSld">
      <pc:chgData name="Wojciech MENDEL" userId="5d03c4192ba5da55" providerId="Windows Live" clId="Web-{DD78C5EE-C660-48B8-A7A9-37CC60D28A99}" dt="2023-09-26T09:33:21.978" v="1"/>
      <pc:docMkLst>
        <pc:docMk/>
      </pc:docMkLst>
      <pc:sldChg chg="add del replId">
        <pc:chgData name="Wojciech MENDEL" userId="5d03c4192ba5da55" providerId="Windows Live" clId="Web-{DD78C5EE-C660-48B8-A7A9-37CC60D28A99}" dt="2023-09-26T09:33:21.978" v="1"/>
        <pc:sldMkLst>
          <pc:docMk/>
          <pc:sldMk cId="1293960576" sldId="614"/>
        </pc:sldMkLst>
      </pc:sldChg>
    </pc:docChg>
  </pc:docChgLst>
  <pc:docChgLst>
    <pc:chgData name="Wojciech MENDEL" userId="5d03c4192ba5da55" providerId="Windows Live" clId="Web-{8CCDE092-8ACE-414B-BA9C-81C9C75A61FC}"/>
    <pc:docChg chg="modSld">
      <pc:chgData name="Wojciech MENDEL" userId="5d03c4192ba5da55" providerId="Windows Live" clId="Web-{8CCDE092-8ACE-414B-BA9C-81C9C75A61FC}" dt="2023-10-15T11:30:49.943" v="1" actId="20577"/>
      <pc:docMkLst>
        <pc:docMk/>
      </pc:docMkLst>
      <pc:sldChg chg="modSp">
        <pc:chgData name="Wojciech MENDEL" userId="5d03c4192ba5da55" providerId="Windows Live" clId="Web-{8CCDE092-8ACE-414B-BA9C-81C9C75A61FC}" dt="2023-10-15T11:30:49.943" v="1" actId="20577"/>
        <pc:sldMkLst>
          <pc:docMk/>
          <pc:sldMk cId="698467953" sldId="436"/>
        </pc:sldMkLst>
        <pc:spChg chg="mod">
          <ac:chgData name="Wojciech MENDEL" userId="5d03c4192ba5da55" providerId="Windows Live" clId="Web-{8CCDE092-8ACE-414B-BA9C-81C9C75A61FC}" dt="2023-10-15T11:30:49.943" v="1" actId="20577"/>
          <ac:spMkLst>
            <pc:docMk/>
            <pc:sldMk cId="698467953" sldId="436"/>
            <ac:spMk id="3" creationId="{49CEEE80-A20D-2953-BB40-0484B426A442}"/>
          </ac:spMkLst>
        </pc:spChg>
      </pc:sldChg>
    </pc:docChg>
  </pc:docChgLst>
  <pc:docChgLst>
    <pc:chgData name="Wojciech MENDEL" userId="5d03c4192ba5da55" providerId="Windows Live" clId="Web-{D44F31BB-1859-48E0-BD01-C5E1DA2D0701}"/>
    <pc:docChg chg="addSld modSld">
      <pc:chgData name="Wojciech MENDEL" userId="5d03c4192ba5da55" providerId="Windows Live" clId="Web-{D44F31BB-1859-48E0-BD01-C5E1DA2D0701}" dt="2023-08-10T07:30:13.212" v="550" actId="20577"/>
      <pc:docMkLst>
        <pc:docMk/>
      </pc:docMkLst>
      <pc:sldChg chg="modSp">
        <pc:chgData name="Wojciech MENDEL" userId="5d03c4192ba5da55" providerId="Windows Live" clId="Web-{D44F31BB-1859-48E0-BD01-C5E1DA2D0701}" dt="2023-08-10T07:29:39.242" v="547" actId="20577"/>
        <pc:sldMkLst>
          <pc:docMk/>
          <pc:sldMk cId="712492073" sldId="297"/>
        </pc:sldMkLst>
        <pc:spChg chg="mod">
          <ac:chgData name="Wojciech MENDEL" userId="5d03c4192ba5da55" providerId="Windows Live" clId="Web-{D44F31BB-1859-48E0-BD01-C5E1DA2D0701}" dt="2023-08-10T07:29:39.242" v="547" actId="20577"/>
          <ac:spMkLst>
            <pc:docMk/>
            <pc:sldMk cId="712492073" sldId="297"/>
            <ac:spMk id="2" creationId="{F100C7E1-6FBE-44ED-29B4-42F58DF11C53}"/>
          </ac:spMkLst>
        </pc:spChg>
      </pc:sldChg>
      <pc:sldChg chg="modSp">
        <pc:chgData name="Wojciech MENDEL" userId="5d03c4192ba5da55" providerId="Windows Live" clId="Web-{D44F31BB-1859-48E0-BD01-C5E1DA2D0701}" dt="2023-08-10T07:30:13.212" v="550" actId="20577"/>
        <pc:sldMkLst>
          <pc:docMk/>
          <pc:sldMk cId="3458222027" sldId="387"/>
        </pc:sldMkLst>
        <pc:spChg chg="mod">
          <ac:chgData name="Wojciech MENDEL" userId="5d03c4192ba5da55" providerId="Windows Live" clId="Web-{D44F31BB-1859-48E0-BD01-C5E1DA2D0701}" dt="2023-08-10T07:30:13.212" v="550" actId="20577"/>
          <ac:spMkLst>
            <pc:docMk/>
            <pc:sldMk cId="3458222027" sldId="387"/>
            <ac:spMk id="3" creationId="{053E4EE4-23EB-4B54-B911-7F80A8DFDD93}"/>
          </ac:spMkLst>
        </pc:spChg>
      </pc:sldChg>
      <pc:sldChg chg="modSp">
        <pc:chgData name="Wojciech MENDEL" userId="5d03c4192ba5da55" providerId="Windows Live" clId="Web-{D44F31BB-1859-48E0-BD01-C5E1DA2D0701}" dt="2023-08-10T05:46:01.791" v="1" actId="20577"/>
        <pc:sldMkLst>
          <pc:docMk/>
          <pc:sldMk cId="743653509" sldId="452"/>
        </pc:sldMkLst>
        <pc:spChg chg="mod">
          <ac:chgData name="Wojciech MENDEL" userId="5d03c4192ba5da55" providerId="Windows Live" clId="Web-{D44F31BB-1859-48E0-BD01-C5E1DA2D0701}" dt="2023-08-10T05:46:01.791" v="1" actId="20577"/>
          <ac:spMkLst>
            <pc:docMk/>
            <pc:sldMk cId="743653509" sldId="452"/>
            <ac:spMk id="3" creationId="{780A1D93-5FDE-8B79-3ABD-058BD15706A3}"/>
          </ac:spMkLst>
        </pc:spChg>
      </pc:sldChg>
      <pc:sldChg chg="modSp">
        <pc:chgData name="Wojciech MENDEL" userId="5d03c4192ba5da55" providerId="Windows Live" clId="Web-{D44F31BB-1859-48E0-BD01-C5E1DA2D0701}" dt="2023-08-10T05:51:09.471" v="111" actId="20577"/>
        <pc:sldMkLst>
          <pc:docMk/>
          <pc:sldMk cId="368270744" sldId="475"/>
        </pc:sldMkLst>
        <pc:spChg chg="mod">
          <ac:chgData name="Wojciech MENDEL" userId="5d03c4192ba5da55" providerId="Windows Live" clId="Web-{D44F31BB-1859-48E0-BD01-C5E1DA2D0701}" dt="2023-08-10T05:51:09.471" v="111" actId="20577"/>
          <ac:spMkLst>
            <pc:docMk/>
            <pc:sldMk cId="368270744" sldId="475"/>
            <ac:spMk id="2" creationId="{CBBFB937-88AD-B038-BB4A-6ED5BD8E0FF6}"/>
          </ac:spMkLst>
        </pc:spChg>
      </pc:sldChg>
      <pc:sldChg chg="modSp">
        <pc:chgData name="Wojciech MENDEL" userId="5d03c4192ba5da55" providerId="Windows Live" clId="Web-{D44F31BB-1859-48E0-BD01-C5E1DA2D0701}" dt="2023-08-10T05:51:23.846" v="113" actId="20577"/>
        <pc:sldMkLst>
          <pc:docMk/>
          <pc:sldMk cId="3193140152" sldId="576"/>
        </pc:sldMkLst>
        <pc:spChg chg="mod">
          <ac:chgData name="Wojciech MENDEL" userId="5d03c4192ba5da55" providerId="Windows Live" clId="Web-{D44F31BB-1859-48E0-BD01-C5E1DA2D0701}" dt="2023-08-10T05:51:23.846" v="113" actId="20577"/>
          <ac:spMkLst>
            <pc:docMk/>
            <pc:sldMk cId="3193140152" sldId="576"/>
            <ac:spMk id="2" creationId="{CBBFB937-88AD-B038-BB4A-6ED5BD8E0FF6}"/>
          </ac:spMkLst>
        </pc:spChg>
        <pc:spChg chg="mod">
          <ac:chgData name="Wojciech MENDEL" userId="5d03c4192ba5da55" providerId="Windows Live" clId="Web-{D44F31BB-1859-48E0-BD01-C5E1DA2D0701}" dt="2023-08-10T05:50:34.173" v="97" actId="20577"/>
          <ac:spMkLst>
            <pc:docMk/>
            <pc:sldMk cId="3193140152" sldId="576"/>
            <ac:spMk id="3" creationId="{780A1D93-5FDE-8B79-3ABD-058BD15706A3}"/>
          </ac:spMkLst>
        </pc:spChg>
      </pc:sldChg>
      <pc:sldChg chg="modSp">
        <pc:chgData name="Wojciech MENDEL" userId="5d03c4192ba5da55" providerId="Windows Live" clId="Web-{D44F31BB-1859-48E0-BD01-C5E1DA2D0701}" dt="2023-08-10T05:52:20.254" v="118" actId="20577"/>
        <pc:sldMkLst>
          <pc:docMk/>
          <pc:sldMk cId="3696801883" sldId="577"/>
        </pc:sldMkLst>
        <pc:spChg chg="mod">
          <ac:chgData name="Wojciech MENDEL" userId="5d03c4192ba5da55" providerId="Windows Live" clId="Web-{D44F31BB-1859-48E0-BD01-C5E1DA2D0701}" dt="2023-08-10T05:52:20.254" v="118" actId="20577"/>
          <ac:spMkLst>
            <pc:docMk/>
            <pc:sldMk cId="3696801883" sldId="577"/>
            <ac:spMk id="2" creationId="{CBBFB937-88AD-B038-BB4A-6ED5BD8E0FF6}"/>
          </ac:spMkLst>
        </pc:spChg>
      </pc:sldChg>
      <pc:sldChg chg="addSp delSp modSp">
        <pc:chgData name="Wojciech MENDEL" userId="5d03c4192ba5da55" providerId="Windows Live" clId="Web-{D44F31BB-1859-48E0-BD01-C5E1DA2D0701}" dt="2023-08-10T05:53:06.271" v="125"/>
        <pc:sldMkLst>
          <pc:docMk/>
          <pc:sldMk cId="3757817828" sldId="578"/>
        </pc:sldMkLst>
        <pc:spChg chg="mod">
          <ac:chgData name="Wojciech MENDEL" userId="5d03c4192ba5da55" providerId="Windows Live" clId="Web-{D44F31BB-1859-48E0-BD01-C5E1DA2D0701}" dt="2023-08-10T05:52:41.255" v="121" actId="20577"/>
          <ac:spMkLst>
            <pc:docMk/>
            <pc:sldMk cId="3757817828" sldId="578"/>
            <ac:spMk id="2" creationId="{CBBFB937-88AD-B038-BB4A-6ED5BD8E0FF6}"/>
          </ac:spMkLst>
        </pc:spChg>
        <pc:spChg chg="add del mod">
          <ac:chgData name="Wojciech MENDEL" userId="5d03c4192ba5da55" providerId="Windows Live" clId="Web-{D44F31BB-1859-48E0-BD01-C5E1DA2D0701}" dt="2023-08-10T05:53:06.271" v="125"/>
          <ac:spMkLst>
            <pc:docMk/>
            <pc:sldMk cId="3757817828" sldId="578"/>
            <ac:spMk id="4" creationId="{9881E27E-85D5-77F0-78E1-2998ED664411}"/>
          </ac:spMkLst>
        </pc:spChg>
      </pc:sldChg>
      <pc:sldChg chg="modSp">
        <pc:chgData name="Wojciech MENDEL" userId="5d03c4192ba5da55" providerId="Windows Live" clId="Web-{D44F31BB-1859-48E0-BD01-C5E1DA2D0701}" dt="2023-08-10T06:15:57.588" v="376" actId="20577"/>
        <pc:sldMkLst>
          <pc:docMk/>
          <pc:sldMk cId="3789600746" sldId="585"/>
        </pc:sldMkLst>
        <pc:spChg chg="mod">
          <ac:chgData name="Wojciech MENDEL" userId="5d03c4192ba5da55" providerId="Windows Live" clId="Web-{D44F31BB-1859-48E0-BD01-C5E1DA2D0701}" dt="2023-08-10T06:15:57.588" v="376" actId="20577"/>
          <ac:spMkLst>
            <pc:docMk/>
            <pc:sldMk cId="3789600746" sldId="585"/>
            <ac:spMk id="2" creationId="{3531822F-EC3C-31D5-FEA3-9F86F9854A67}"/>
          </ac:spMkLst>
        </pc:spChg>
      </pc:sldChg>
      <pc:sldChg chg="modSp">
        <pc:chgData name="Wojciech MENDEL" userId="5d03c4192ba5da55" providerId="Windows Live" clId="Web-{D44F31BB-1859-48E0-BD01-C5E1DA2D0701}" dt="2023-08-10T06:15:17.150" v="365" actId="20577"/>
        <pc:sldMkLst>
          <pc:docMk/>
          <pc:sldMk cId="1801536070" sldId="586"/>
        </pc:sldMkLst>
        <pc:spChg chg="mod">
          <ac:chgData name="Wojciech MENDEL" userId="5d03c4192ba5da55" providerId="Windows Live" clId="Web-{D44F31BB-1859-48E0-BD01-C5E1DA2D0701}" dt="2023-08-10T06:15:17.150" v="365" actId="20577"/>
          <ac:spMkLst>
            <pc:docMk/>
            <pc:sldMk cId="1801536070" sldId="586"/>
            <ac:spMk id="2" creationId="{3531822F-EC3C-31D5-FEA3-9F86F9854A67}"/>
          </ac:spMkLst>
        </pc:spChg>
      </pc:sldChg>
      <pc:sldChg chg="modSp">
        <pc:chgData name="Wojciech MENDEL" userId="5d03c4192ba5da55" providerId="Windows Live" clId="Web-{D44F31BB-1859-48E0-BD01-C5E1DA2D0701}" dt="2023-08-10T06:15:24.493" v="367" actId="20577"/>
        <pc:sldMkLst>
          <pc:docMk/>
          <pc:sldMk cId="1933807259" sldId="587"/>
        </pc:sldMkLst>
        <pc:spChg chg="mod">
          <ac:chgData name="Wojciech MENDEL" userId="5d03c4192ba5da55" providerId="Windows Live" clId="Web-{D44F31BB-1859-48E0-BD01-C5E1DA2D0701}" dt="2023-08-10T06:15:24.493" v="367" actId="20577"/>
          <ac:spMkLst>
            <pc:docMk/>
            <pc:sldMk cId="1933807259" sldId="587"/>
            <ac:spMk id="2" creationId="{3531822F-EC3C-31D5-FEA3-9F86F9854A67}"/>
          </ac:spMkLst>
        </pc:spChg>
      </pc:sldChg>
      <pc:sldChg chg="modSp">
        <pc:chgData name="Wojciech MENDEL" userId="5d03c4192ba5da55" providerId="Windows Live" clId="Web-{D44F31BB-1859-48E0-BD01-C5E1DA2D0701}" dt="2023-08-10T06:16:40.292" v="385" actId="20577"/>
        <pc:sldMkLst>
          <pc:docMk/>
          <pc:sldMk cId="454293091" sldId="588"/>
        </pc:sldMkLst>
        <pc:spChg chg="mod">
          <ac:chgData name="Wojciech MENDEL" userId="5d03c4192ba5da55" providerId="Windows Live" clId="Web-{D44F31BB-1859-48E0-BD01-C5E1DA2D0701}" dt="2023-08-10T06:16:40.292" v="385" actId="20577"/>
          <ac:spMkLst>
            <pc:docMk/>
            <pc:sldMk cId="454293091" sldId="588"/>
            <ac:spMk id="2" creationId="{6E8884D8-7F8F-F574-CCA2-D1ABC6AD132F}"/>
          </ac:spMkLst>
        </pc:spChg>
      </pc:sldChg>
      <pc:sldChg chg="addSp delSp modSp">
        <pc:chgData name="Wojciech MENDEL" userId="5d03c4192ba5da55" providerId="Windows Live" clId="Web-{D44F31BB-1859-48E0-BD01-C5E1DA2D0701}" dt="2023-08-10T06:13:01.021" v="348" actId="20577"/>
        <pc:sldMkLst>
          <pc:docMk/>
          <pc:sldMk cId="1672955118" sldId="601"/>
        </pc:sldMkLst>
        <pc:spChg chg="mod">
          <ac:chgData name="Wojciech MENDEL" userId="5d03c4192ba5da55" providerId="Windows Live" clId="Web-{D44F31BB-1859-48E0-BD01-C5E1DA2D0701}" dt="2023-08-10T06:13:01.021" v="348" actId="20577"/>
          <ac:spMkLst>
            <pc:docMk/>
            <pc:sldMk cId="1672955118" sldId="601"/>
            <ac:spMk id="3" creationId="{DEB05A3E-3235-646A-D636-E43713F9E285}"/>
          </ac:spMkLst>
        </pc:spChg>
        <pc:graphicFrameChg chg="add del mod">
          <ac:chgData name="Wojciech MENDEL" userId="5d03c4192ba5da55" providerId="Windows Live" clId="Web-{D44F31BB-1859-48E0-BD01-C5E1DA2D0701}" dt="2023-08-10T06:07:53.107" v="327"/>
          <ac:graphicFrameMkLst>
            <pc:docMk/>
            <pc:sldMk cId="1672955118" sldId="601"/>
            <ac:graphicFrameMk id="5" creationId="{BD23F968-8713-250D-0307-86AAF1681E1B}"/>
          </ac:graphicFrameMkLst>
        </pc:graphicFrameChg>
        <pc:graphicFrameChg chg="add del mod">
          <ac:chgData name="Wojciech MENDEL" userId="5d03c4192ba5da55" providerId="Windows Live" clId="Web-{D44F31BB-1859-48E0-BD01-C5E1DA2D0701}" dt="2023-08-10T06:07:59.326" v="329"/>
          <ac:graphicFrameMkLst>
            <pc:docMk/>
            <pc:sldMk cId="1672955118" sldId="601"/>
            <ac:graphicFrameMk id="7" creationId="{7D0A9917-C408-BD90-A107-7FC42978E7ED}"/>
          </ac:graphicFrameMkLst>
        </pc:graphicFrameChg>
        <pc:graphicFrameChg chg="add del mod">
          <ac:chgData name="Wojciech MENDEL" userId="5d03c4192ba5da55" providerId="Windows Live" clId="Web-{D44F31BB-1859-48E0-BD01-C5E1DA2D0701}" dt="2023-08-10T06:08:10.670" v="331"/>
          <ac:graphicFrameMkLst>
            <pc:docMk/>
            <pc:sldMk cId="1672955118" sldId="601"/>
            <ac:graphicFrameMk id="9" creationId="{0DAB5060-8B7E-95E1-5AC3-7AE3F2C0ABF3}"/>
          </ac:graphicFrameMkLst>
        </pc:graphicFrameChg>
      </pc:sldChg>
      <pc:sldChg chg="modSp new">
        <pc:chgData name="Wojciech MENDEL" userId="5d03c4192ba5da55" providerId="Windows Live" clId="Web-{D44F31BB-1859-48E0-BD01-C5E1DA2D0701}" dt="2023-08-10T06:02:21.551" v="297" actId="20577"/>
        <pc:sldMkLst>
          <pc:docMk/>
          <pc:sldMk cId="2555591465" sldId="602"/>
        </pc:sldMkLst>
        <pc:spChg chg="mod">
          <ac:chgData name="Wojciech MENDEL" userId="5d03c4192ba5da55" providerId="Windows Live" clId="Web-{D44F31BB-1859-48E0-BD01-C5E1DA2D0701}" dt="2023-08-10T05:53:54.819" v="135" actId="20577"/>
          <ac:spMkLst>
            <pc:docMk/>
            <pc:sldMk cId="2555591465" sldId="602"/>
            <ac:spMk id="2" creationId="{0CC61C54-9B15-35EF-E37F-CAFD1ACF241C}"/>
          </ac:spMkLst>
        </pc:spChg>
        <pc:spChg chg="mod">
          <ac:chgData name="Wojciech MENDEL" userId="5d03c4192ba5da55" providerId="Windows Live" clId="Web-{D44F31BB-1859-48E0-BD01-C5E1DA2D0701}" dt="2023-08-10T06:02:21.551" v="297" actId="20577"/>
          <ac:spMkLst>
            <pc:docMk/>
            <pc:sldMk cId="2555591465" sldId="602"/>
            <ac:spMk id="3" creationId="{5C6793C8-AF2F-92B0-1FF3-BA2B696858CF}"/>
          </ac:spMkLst>
        </pc:spChg>
      </pc:sldChg>
    </pc:docChg>
  </pc:docChgLst>
  <pc:docChgLst>
    <pc:chgData name="Wojciech MENDEL" userId="5d03c4192ba5da55" providerId="Windows Live" clId="Web-{194C4CE7-DA99-4382-828B-4F8E214B2B62}"/>
    <pc:docChg chg="addSld modSld">
      <pc:chgData name="Wojciech MENDEL" userId="5d03c4192ba5da55" providerId="Windows Live" clId="Web-{194C4CE7-DA99-4382-828B-4F8E214B2B62}" dt="2023-04-22T04:51:22.598" v="21" actId="20577"/>
      <pc:docMkLst>
        <pc:docMk/>
      </pc:docMkLst>
      <pc:sldChg chg="addSp delSp modSp new">
        <pc:chgData name="Wojciech MENDEL" userId="5d03c4192ba5da55" providerId="Windows Live" clId="Web-{194C4CE7-DA99-4382-828B-4F8E214B2B62}" dt="2023-04-22T04:51:22.598" v="21" actId="20577"/>
        <pc:sldMkLst>
          <pc:docMk/>
          <pc:sldMk cId="27082884" sldId="554"/>
        </pc:sldMkLst>
        <pc:spChg chg="mod">
          <ac:chgData name="Wojciech MENDEL" userId="5d03c4192ba5da55" providerId="Windows Live" clId="Web-{194C4CE7-DA99-4382-828B-4F8E214B2B62}" dt="2023-04-22T04:51:22.598" v="21" actId="20577"/>
          <ac:spMkLst>
            <pc:docMk/>
            <pc:sldMk cId="27082884" sldId="554"/>
            <ac:spMk id="2" creationId="{207B067B-EFD9-8874-8B99-8912909F6A8A}"/>
          </ac:spMkLst>
        </pc:spChg>
        <pc:spChg chg="mod">
          <ac:chgData name="Wojciech MENDEL" userId="5d03c4192ba5da55" providerId="Windows Live" clId="Web-{194C4CE7-DA99-4382-828B-4F8E214B2B62}" dt="2023-04-22T04:51:08.144" v="12" actId="20577"/>
          <ac:spMkLst>
            <pc:docMk/>
            <pc:sldMk cId="27082884" sldId="554"/>
            <ac:spMk id="3" creationId="{FB6932A9-95CD-748F-2607-EF7389A872FD}"/>
          </ac:spMkLst>
        </pc:spChg>
        <pc:spChg chg="add del mod">
          <ac:chgData name="Wojciech MENDEL" userId="5d03c4192ba5da55" providerId="Windows Live" clId="Web-{194C4CE7-DA99-4382-828B-4F8E214B2B62}" dt="2023-04-22T04:50:33.581" v="4"/>
          <ac:spMkLst>
            <pc:docMk/>
            <pc:sldMk cId="27082884" sldId="554"/>
            <ac:spMk id="4" creationId="{A08C6327-EA9E-CCDB-0EBF-F6603FFFD0B0}"/>
          </ac:spMkLst>
        </pc:spChg>
      </pc:sldChg>
    </pc:docChg>
  </pc:docChgLst>
  <pc:docChgLst>
    <pc:chgData name="Wojciech MENDEL" userId="5d03c4192ba5da55" providerId="Windows Live" clId="Web-{575C4C3D-C4F2-4ADE-85A2-E9FA3AC331CC}"/>
    <pc:docChg chg="addSld delSld modSld sldOrd">
      <pc:chgData name="Wojciech MENDEL" userId="5d03c4192ba5da55" providerId="Windows Live" clId="Web-{575C4C3D-C4F2-4ADE-85A2-E9FA3AC331CC}" dt="2023-04-21T13:48:21.266" v="91" actId="20577"/>
      <pc:docMkLst>
        <pc:docMk/>
      </pc:docMkLst>
      <pc:sldChg chg="mod modShow">
        <pc:chgData name="Wojciech MENDEL" userId="5d03c4192ba5da55" providerId="Windows Live" clId="Web-{575C4C3D-C4F2-4ADE-85A2-E9FA3AC331CC}" dt="2023-04-21T13:41:37.196" v="69"/>
        <pc:sldMkLst>
          <pc:docMk/>
          <pc:sldMk cId="2419786544" sldId="507"/>
        </pc:sldMkLst>
      </pc:sldChg>
      <pc:sldChg chg="mod modShow">
        <pc:chgData name="Wojciech MENDEL" userId="5d03c4192ba5da55" providerId="Windows Live" clId="Web-{575C4C3D-C4F2-4ADE-85A2-E9FA3AC331CC}" dt="2023-04-21T13:41:42.524" v="70"/>
        <pc:sldMkLst>
          <pc:docMk/>
          <pc:sldMk cId="2305057876" sldId="513"/>
        </pc:sldMkLst>
      </pc:sldChg>
      <pc:sldChg chg="ord">
        <pc:chgData name="Wojciech MENDEL" userId="5d03c4192ba5da55" providerId="Windows Live" clId="Web-{575C4C3D-C4F2-4ADE-85A2-E9FA3AC331CC}" dt="2023-04-21T13:43:30.526" v="72"/>
        <pc:sldMkLst>
          <pc:docMk/>
          <pc:sldMk cId="1289358317" sldId="515"/>
        </pc:sldMkLst>
      </pc:sldChg>
      <pc:sldChg chg="ord">
        <pc:chgData name="Wojciech MENDEL" userId="5d03c4192ba5da55" providerId="Windows Live" clId="Web-{575C4C3D-C4F2-4ADE-85A2-E9FA3AC331CC}" dt="2023-04-21T13:44:24.387" v="76"/>
        <pc:sldMkLst>
          <pc:docMk/>
          <pc:sldMk cId="3933481592" sldId="517"/>
        </pc:sldMkLst>
      </pc:sldChg>
      <pc:sldChg chg="modSp ord">
        <pc:chgData name="Wojciech MENDEL" userId="5d03c4192ba5da55" providerId="Windows Live" clId="Web-{575C4C3D-C4F2-4ADE-85A2-E9FA3AC331CC}" dt="2023-04-21T13:43:59.886" v="75" actId="20577"/>
        <pc:sldMkLst>
          <pc:docMk/>
          <pc:sldMk cId="664146326" sldId="518"/>
        </pc:sldMkLst>
        <pc:spChg chg="mod">
          <ac:chgData name="Wojciech MENDEL" userId="5d03c4192ba5da55" providerId="Windows Live" clId="Web-{575C4C3D-C4F2-4ADE-85A2-E9FA3AC331CC}" dt="2023-04-21T13:43:59.886" v="75" actId="20577"/>
          <ac:spMkLst>
            <pc:docMk/>
            <pc:sldMk cId="664146326" sldId="518"/>
            <ac:spMk id="2" creationId="{38E63D88-4C20-E509-9838-B2E299A331FE}"/>
          </ac:spMkLst>
        </pc:spChg>
      </pc:sldChg>
      <pc:sldChg chg="del">
        <pc:chgData name="Wojciech MENDEL" userId="5d03c4192ba5da55" providerId="Windows Live" clId="Web-{575C4C3D-C4F2-4ADE-85A2-E9FA3AC331CC}" dt="2023-04-21T13:22:44.676" v="32"/>
        <pc:sldMkLst>
          <pc:docMk/>
          <pc:sldMk cId="2829058324" sldId="519"/>
        </pc:sldMkLst>
      </pc:sldChg>
      <pc:sldChg chg="del">
        <pc:chgData name="Wojciech MENDEL" userId="5d03c4192ba5da55" providerId="Windows Live" clId="Web-{575C4C3D-C4F2-4ADE-85A2-E9FA3AC331CC}" dt="2023-04-21T13:22:44.676" v="31"/>
        <pc:sldMkLst>
          <pc:docMk/>
          <pc:sldMk cId="588200840" sldId="520"/>
        </pc:sldMkLst>
      </pc:sldChg>
      <pc:sldChg chg="mod modShow">
        <pc:chgData name="Wojciech MENDEL" userId="5d03c4192ba5da55" providerId="Windows Live" clId="Web-{575C4C3D-C4F2-4ADE-85A2-E9FA3AC331CC}" dt="2023-04-21T13:41:27.790" v="68"/>
        <pc:sldMkLst>
          <pc:docMk/>
          <pc:sldMk cId="3270034371" sldId="531"/>
        </pc:sldMkLst>
      </pc:sldChg>
      <pc:sldChg chg="modSp ord">
        <pc:chgData name="Wojciech MENDEL" userId="5d03c4192ba5da55" providerId="Windows Live" clId="Web-{575C4C3D-C4F2-4ADE-85A2-E9FA3AC331CC}" dt="2023-04-21T13:48:21.266" v="91" actId="20577"/>
        <pc:sldMkLst>
          <pc:docMk/>
          <pc:sldMk cId="2537654749" sldId="543"/>
        </pc:sldMkLst>
        <pc:spChg chg="mod">
          <ac:chgData name="Wojciech MENDEL" userId="5d03c4192ba5da55" providerId="Windows Live" clId="Web-{575C4C3D-C4F2-4ADE-85A2-E9FA3AC331CC}" dt="2023-04-21T13:48:21.266" v="91" actId="20577"/>
          <ac:spMkLst>
            <pc:docMk/>
            <pc:sldMk cId="2537654749" sldId="543"/>
            <ac:spMk id="3" creationId="{FF6BA642-EA1F-84F1-5D2A-288BBDE4B3E1}"/>
          </ac:spMkLst>
        </pc:spChg>
      </pc:sldChg>
      <pc:sldChg chg="modSp new">
        <pc:chgData name="Wojciech MENDEL" userId="5d03c4192ba5da55" providerId="Windows Live" clId="Web-{575C4C3D-C4F2-4ADE-85A2-E9FA3AC331CC}" dt="2023-04-21T13:38:34.896" v="49" actId="20577"/>
        <pc:sldMkLst>
          <pc:docMk/>
          <pc:sldMk cId="941978567" sldId="544"/>
        </pc:sldMkLst>
        <pc:spChg chg="mod">
          <ac:chgData name="Wojciech MENDEL" userId="5d03c4192ba5da55" providerId="Windows Live" clId="Web-{575C4C3D-C4F2-4ADE-85A2-E9FA3AC331CC}" dt="2023-04-21T13:15:20.730" v="30" actId="20577"/>
          <ac:spMkLst>
            <pc:docMk/>
            <pc:sldMk cId="941978567" sldId="544"/>
            <ac:spMk id="2" creationId="{01217291-7C12-90B4-2181-9372A2D40BCC}"/>
          </ac:spMkLst>
        </pc:spChg>
        <pc:spChg chg="mod">
          <ac:chgData name="Wojciech MENDEL" userId="5d03c4192ba5da55" providerId="Windows Live" clId="Web-{575C4C3D-C4F2-4ADE-85A2-E9FA3AC331CC}" dt="2023-04-21T13:38:34.896" v="49" actId="20577"/>
          <ac:spMkLst>
            <pc:docMk/>
            <pc:sldMk cId="941978567" sldId="544"/>
            <ac:spMk id="3" creationId="{84848FDF-71CA-1DAD-F48A-7B058B91CBCF}"/>
          </ac:spMkLst>
        </pc:spChg>
      </pc:sldChg>
      <pc:sldChg chg="add">
        <pc:chgData name="Wojciech MENDEL" userId="5d03c4192ba5da55" providerId="Windows Live" clId="Web-{575C4C3D-C4F2-4ADE-85A2-E9FA3AC331CC}" dt="2023-04-21T13:23:07.520" v="33"/>
        <pc:sldMkLst>
          <pc:docMk/>
          <pc:sldMk cId="2914438093" sldId="545"/>
        </pc:sldMkLst>
      </pc:sldChg>
      <pc:sldChg chg="add">
        <pc:chgData name="Wojciech MENDEL" userId="5d03c4192ba5da55" providerId="Windows Live" clId="Web-{575C4C3D-C4F2-4ADE-85A2-E9FA3AC331CC}" dt="2023-04-21T13:23:07.536" v="34"/>
        <pc:sldMkLst>
          <pc:docMk/>
          <pc:sldMk cId="1521949598" sldId="546"/>
        </pc:sldMkLst>
      </pc:sldChg>
      <pc:sldChg chg="add replId">
        <pc:chgData name="Wojciech MENDEL" userId="5d03c4192ba5da55" providerId="Windows Live" clId="Web-{575C4C3D-C4F2-4ADE-85A2-E9FA3AC331CC}" dt="2023-04-21T13:23:39.521" v="35"/>
        <pc:sldMkLst>
          <pc:docMk/>
          <pc:sldMk cId="3197254691" sldId="547"/>
        </pc:sldMkLst>
      </pc:sldChg>
      <pc:sldChg chg="modSp add">
        <pc:chgData name="Wojciech MENDEL" userId="5d03c4192ba5da55" providerId="Windows Live" clId="Web-{575C4C3D-C4F2-4ADE-85A2-E9FA3AC331CC}" dt="2023-04-21T13:39:48.585" v="67"/>
        <pc:sldMkLst>
          <pc:docMk/>
          <pc:sldMk cId="2202213055" sldId="548"/>
        </pc:sldMkLst>
        <pc:graphicFrameChg chg="mod modGraphic">
          <ac:chgData name="Wojciech MENDEL" userId="5d03c4192ba5da55" providerId="Windows Live" clId="Web-{575C4C3D-C4F2-4ADE-85A2-E9FA3AC331CC}" dt="2023-04-21T13:39:48.585" v="67"/>
          <ac:graphicFrameMkLst>
            <pc:docMk/>
            <pc:sldMk cId="2202213055" sldId="548"/>
            <ac:graphicFrameMk id="91139" creationId="{00000000-0000-0000-0000-000000000000}"/>
          </ac:graphicFrameMkLst>
        </pc:graphicFrameChg>
      </pc:sldChg>
    </pc:docChg>
  </pc:docChgLst>
  <pc:docChgLst>
    <pc:chgData name="Wojciech MENDEL" userId="5d03c4192ba5da55" providerId="Windows Live" clId="Web-{24E0C84B-D22E-41D0-8A25-C85EDF908841}"/>
    <pc:docChg chg="addSld delSld modSld sldOrd">
      <pc:chgData name="Wojciech MENDEL" userId="5d03c4192ba5da55" providerId="Windows Live" clId="Web-{24E0C84B-D22E-41D0-8A25-C85EDF908841}" dt="2023-05-04T05:58:50.899" v="567"/>
      <pc:docMkLst>
        <pc:docMk/>
      </pc:docMkLst>
      <pc:sldChg chg="modSp">
        <pc:chgData name="Wojciech MENDEL" userId="5d03c4192ba5da55" providerId="Windows Live" clId="Web-{24E0C84B-D22E-41D0-8A25-C85EDF908841}" dt="2023-05-04T05:36:16.522" v="156" actId="20577"/>
        <pc:sldMkLst>
          <pc:docMk/>
          <pc:sldMk cId="3553489714" sldId="256"/>
        </pc:sldMkLst>
        <pc:spChg chg="mod">
          <ac:chgData name="Wojciech MENDEL" userId="5d03c4192ba5da55" providerId="Windows Live" clId="Web-{24E0C84B-D22E-41D0-8A25-C85EDF908841}" dt="2023-05-04T05:36:16.522" v="156" actId="20577"/>
          <ac:spMkLst>
            <pc:docMk/>
            <pc:sldMk cId="3553489714" sldId="256"/>
            <ac:spMk id="6" creationId="{00000000-0000-0000-0000-000000000000}"/>
          </ac:spMkLst>
        </pc:spChg>
      </pc:sldChg>
      <pc:sldChg chg="mod modShow">
        <pc:chgData name="Wojciech MENDEL" userId="5d03c4192ba5da55" providerId="Windows Live" clId="Web-{24E0C84B-D22E-41D0-8A25-C85EDF908841}" dt="2023-05-04T05:49:18.284" v="240"/>
        <pc:sldMkLst>
          <pc:docMk/>
          <pc:sldMk cId="368270744" sldId="475"/>
        </pc:sldMkLst>
      </pc:sldChg>
      <pc:sldChg chg="modSp">
        <pc:chgData name="Wojciech MENDEL" userId="5d03c4192ba5da55" providerId="Windows Live" clId="Web-{24E0C84B-D22E-41D0-8A25-C85EDF908841}" dt="2023-05-04T05:37:53.555" v="181" actId="20577"/>
        <pc:sldMkLst>
          <pc:docMk/>
          <pc:sldMk cId="3321867640" sldId="476"/>
        </pc:sldMkLst>
        <pc:spChg chg="mod">
          <ac:chgData name="Wojciech MENDEL" userId="5d03c4192ba5da55" providerId="Windows Live" clId="Web-{24E0C84B-D22E-41D0-8A25-C85EDF908841}" dt="2023-05-04T05:37:53.555" v="181" actId="20577"/>
          <ac:spMkLst>
            <pc:docMk/>
            <pc:sldMk cId="3321867640" sldId="476"/>
            <ac:spMk id="3" creationId="{780A1D93-5FDE-8B79-3ABD-058BD15706A3}"/>
          </ac:spMkLst>
        </pc:spChg>
      </pc:sldChg>
      <pc:sldChg chg="mod modShow">
        <pc:chgData name="Wojciech MENDEL" userId="5d03c4192ba5da55" providerId="Windows Live" clId="Web-{24E0C84B-D22E-41D0-8A25-C85EDF908841}" dt="2023-05-04T05:40:43.325" v="218"/>
        <pc:sldMkLst>
          <pc:docMk/>
          <pc:sldMk cId="3343355305" sldId="481"/>
        </pc:sldMkLst>
      </pc:sldChg>
      <pc:sldChg chg="mod modShow">
        <pc:chgData name="Wojciech MENDEL" userId="5d03c4192ba5da55" providerId="Windows Live" clId="Web-{24E0C84B-D22E-41D0-8A25-C85EDF908841}" dt="2023-05-04T05:44:27.868" v="221"/>
        <pc:sldMkLst>
          <pc:docMk/>
          <pc:sldMk cId="3135181580" sldId="491"/>
        </pc:sldMkLst>
      </pc:sldChg>
      <pc:sldChg chg="modSp">
        <pc:chgData name="Wojciech MENDEL" userId="5d03c4192ba5da55" providerId="Windows Live" clId="Web-{24E0C84B-D22E-41D0-8A25-C85EDF908841}" dt="2023-05-04T05:54:17.074" v="358" actId="20577"/>
        <pc:sldMkLst>
          <pc:docMk/>
          <pc:sldMk cId="1195506445" sldId="514"/>
        </pc:sldMkLst>
        <pc:spChg chg="mod">
          <ac:chgData name="Wojciech MENDEL" userId="5d03c4192ba5da55" providerId="Windows Live" clId="Web-{24E0C84B-D22E-41D0-8A25-C85EDF908841}" dt="2023-05-04T05:54:17.074" v="358" actId="20577"/>
          <ac:spMkLst>
            <pc:docMk/>
            <pc:sldMk cId="1195506445" sldId="514"/>
            <ac:spMk id="3" creationId="{1C1CF386-C453-AC95-AA9B-2503B117392B}"/>
          </ac:spMkLst>
        </pc:spChg>
      </pc:sldChg>
      <pc:sldChg chg="modSp">
        <pc:chgData name="Wojciech MENDEL" userId="5d03c4192ba5da55" providerId="Windows Live" clId="Web-{24E0C84B-D22E-41D0-8A25-C85EDF908841}" dt="2023-05-04T05:39:39.449" v="217" actId="20577"/>
        <pc:sldMkLst>
          <pc:docMk/>
          <pc:sldMk cId="1195799619" sldId="530"/>
        </pc:sldMkLst>
        <pc:spChg chg="mod">
          <ac:chgData name="Wojciech MENDEL" userId="5d03c4192ba5da55" providerId="Windows Live" clId="Web-{24E0C84B-D22E-41D0-8A25-C85EDF908841}" dt="2023-05-04T05:39:39.449" v="217" actId="20577"/>
          <ac:spMkLst>
            <pc:docMk/>
            <pc:sldMk cId="1195799619" sldId="530"/>
            <ac:spMk id="3" creationId="{00000000-0000-0000-0000-000000000000}"/>
          </ac:spMkLst>
        </pc:spChg>
      </pc:sldChg>
      <pc:sldChg chg="del">
        <pc:chgData name="Wojciech MENDEL" userId="5d03c4192ba5da55" providerId="Windows Live" clId="Web-{24E0C84B-D22E-41D0-8A25-C85EDF908841}" dt="2023-05-04T05:46:47.436" v="226"/>
        <pc:sldMkLst>
          <pc:docMk/>
          <pc:sldMk cId="3797997962" sldId="541"/>
        </pc:sldMkLst>
      </pc:sldChg>
      <pc:sldChg chg="del">
        <pc:chgData name="Wojciech MENDEL" userId="5d03c4192ba5da55" providerId="Windows Live" clId="Web-{24E0C84B-D22E-41D0-8A25-C85EDF908841}" dt="2023-05-04T05:46:47.436" v="227"/>
        <pc:sldMkLst>
          <pc:docMk/>
          <pc:sldMk cId="941978567" sldId="544"/>
        </pc:sldMkLst>
      </pc:sldChg>
      <pc:sldChg chg="del ord">
        <pc:chgData name="Wojciech MENDEL" userId="5d03c4192ba5da55" providerId="Windows Live" clId="Web-{24E0C84B-D22E-41D0-8A25-C85EDF908841}" dt="2023-05-04T05:46:47.452" v="228"/>
        <pc:sldMkLst>
          <pc:docMk/>
          <pc:sldMk cId="2202213055" sldId="548"/>
        </pc:sldMkLst>
      </pc:sldChg>
      <pc:sldChg chg="modSp">
        <pc:chgData name="Wojciech MENDEL" userId="5d03c4192ba5da55" providerId="Windows Live" clId="Web-{24E0C84B-D22E-41D0-8A25-C85EDF908841}" dt="2023-05-04T05:48:55.862" v="239" actId="20577"/>
        <pc:sldMkLst>
          <pc:docMk/>
          <pc:sldMk cId="2920450293" sldId="551"/>
        </pc:sldMkLst>
        <pc:spChg chg="mod">
          <ac:chgData name="Wojciech MENDEL" userId="5d03c4192ba5da55" providerId="Windows Live" clId="Web-{24E0C84B-D22E-41D0-8A25-C85EDF908841}" dt="2023-05-04T05:48:55.862" v="239" actId="20577"/>
          <ac:spMkLst>
            <pc:docMk/>
            <pc:sldMk cId="2920450293" sldId="551"/>
            <ac:spMk id="3" creationId="{51D9238A-01EC-B28A-8BF5-4ECEBFA20007}"/>
          </ac:spMkLst>
        </pc:spChg>
      </pc:sldChg>
      <pc:sldChg chg="del">
        <pc:chgData name="Wojciech MENDEL" userId="5d03c4192ba5da55" providerId="Windows Live" clId="Web-{24E0C84B-D22E-41D0-8A25-C85EDF908841}" dt="2023-05-04T05:46:47.436" v="224"/>
        <pc:sldMkLst>
          <pc:docMk/>
          <pc:sldMk cId="675108611" sldId="552"/>
        </pc:sldMkLst>
      </pc:sldChg>
      <pc:sldChg chg="del">
        <pc:chgData name="Wojciech MENDEL" userId="5d03c4192ba5da55" providerId="Windows Live" clId="Web-{24E0C84B-D22E-41D0-8A25-C85EDF908841}" dt="2023-05-04T05:46:47.436" v="225"/>
        <pc:sldMkLst>
          <pc:docMk/>
          <pc:sldMk cId="3203565040" sldId="553"/>
        </pc:sldMkLst>
      </pc:sldChg>
      <pc:sldChg chg="del">
        <pc:chgData name="Wojciech MENDEL" userId="5d03c4192ba5da55" providerId="Windows Live" clId="Web-{24E0C84B-D22E-41D0-8A25-C85EDF908841}" dt="2023-05-04T05:46:47.436" v="223"/>
        <pc:sldMkLst>
          <pc:docMk/>
          <pc:sldMk cId="27082884" sldId="554"/>
        </pc:sldMkLst>
      </pc:sldChg>
      <pc:sldChg chg="modSp new">
        <pc:chgData name="Wojciech MENDEL" userId="5d03c4192ba5da55" providerId="Windows Live" clId="Web-{24E0C84B-D22E-41D0-8A25-C85EDF908841}" dt="2023-05-03T07:41:31.595" v="22" actId="20577"/>
        <pc:sldMkLst>
          <pc:docMk/>
          <pc:sldMk cId="330791754" sldId="555"/>
        </pc:sldMkLst>
        <pc:spChg chg="mod">
          <ac:chgData name="Wojciech MENDEL" userId="5d03c4192ba5da55" providerId="Windows Live" clId="Web-{24E0C84B-D22E-41D0-8A25-C85EDF908841}" dt="2023-05-03T07:41:31.595" v="22" actId="20577"/>
          <ac:spMkLst>
            <pc:docMk/>
            <pc:sldMk cId="330791754" sldId="555"/>
            <ac:spMk id="2" creationId="{A27ACEA0-DC29-A6B5-1425-E0B06B244E8A}"/>
          </ac:spMkLst>
        </pc:spChg>
        <pc:spChg chg="mod">
          <ac:chgData name="Wojciech MENDEL" userId="5d03c4192ba5da55" providerId="Windows Live" clId="Web-{24E0C84B-D22E-41D0-8A25-C85EDF908841}" dt="2023-05-03T07:41:02.485" v="12" actId="1076"/>
          <ac:spMkLst>
            <pc:docMk/>
            <pc:sldMk cId="330791754" sldId="555"/>
            <ac:spMk id="3" creationId="{3FE9414C-F38B-F6C0-DD8C-4204F972351C}"/>
          </ac:spMkLst>
        </pc:spChg>
      </pc:sldChg>
      <pc:sldChg chg="modSp add replId">
        <pc:chgData name="Wojciech MENDEL" userId="5d03c4192ba5da55" providerId="Windows Live" clId="Web-{24E0C84B-D22E-41D0-8A25-C85EDF908841}" dt="2023-05-03T07:42:45.050" v="35" actId="20577"/>
        <pc:sldMkLst>
          <pc:docMk/>
          <pc:sldMk cId="1779688748" sldId="556"/>
        </pc:sldMkLst>
        <pc:spChg chg="mod">
          <ac:chgData name="Wojciech MENDEL" userId="5d03c4192ba5da55" providerId="Windows Live" clId="Web-{24E0C84B-D22E-41D0-8A25-C85EDF908841}" dt="2023-05-03T07:42:45.050" v="35" actId="20577"/>
          <ac:spMkLst>
            <pc:docMk/>
            <pc:sldMk cId="1779688748" sldId="556"/>
            <ac:spMk id="3" creationId="{3FE9414C-F38B-F6C0-DD8C-4204F972351C}"/>
          </ac:spMkLst>
        </pc:spChg>
      </pc:sldChg>
      <pc:sldChg chg="modSp add">
        <pc:chgData name="Wojciech MENDEL" userId="5d03c4192ba5da55" providerId="Windows Live" clId="Web-{24E0C84B-D22E-41D0-8A25-C85EDF908841}" dt="2023-05-04T05:52:26.806" v="337" actId="20577"/>
        <pc:sldMkLst>
          <pc:docMk/>
          <pc:sldMk cId="1846099109" sldId="557"/>
        </pc:sldMkLst>
        <pc:spChg chg="mod">
          <ac:chgData name="Wojciech MENDEL" userId="5d03c4192ba5da55" providerId="Windows Live" clId="Web-{24E0C84B-D22E-41D0-8A25-C85EDF908841}" dt="2023-05-04T05:52:26.806" v="337" actId="20577"/>
          <ac:spMkLst>
            <pc:docMk/>
            <pc:sldMk cId="1846099109" sldId="557"/>
            <ac:spMk id="3" creationId="{C3A0BE95-AD38-5F5D-9B2C-205DB00B1E1C}"/>
          </ac:spMkLst>
        </pc:spChg>
      </pc:sldChg>
      <pc:sldChg chg="modSp new del ord modNotes">
        <pc:chgData name="Wojciech MENDEL" userId="5d03c4192ba5da55" providerId="Windows Live" clId="Web-{24E0C84B-D22E-41D0-8A25-C85EDF908841}" dt="2023-05-04T05:41:29.952" v="219"/>
        <pc:sldMkLst>
          <pc:docMk/>
          <pc:sldMk cId="1922215795" sldId="557"/>
        </pc:sldMkLst>
        <pc:spChg chg="mod">
          <ac:chgData name="Wojciech MENDEL" userId="5d03c4192ba5da55" providerId="Windows Live" clId="Web-{24E0C84B-D22E-41D0-8A25-C85EDF908841}" dt="2023-05-03T07:51:22.735" v="144" actId="20577"/>
          <ac:spMkLst>
            <pc:docMk/>
            <pc:sldMk cId="1922215795" sldId="557"/>
            <ac:spMk id="2" creationId="{C6236DF8-A8AA-70DC-746B-CA2D42F5DA96}"/>
          </ac:spMkLst>
        </pc:spChg>
        <pc:spChg chg="mod">
          <ac:chgData name="Wojciech MENDEL" userId="5d03c4192ba5da55" providerId="Windows Live" clId="Web-{24E0C84B-D22E-41D0-8A25-C85EDF908841}" dt="2023-05-03T07:48:54.231" v="135" actId="20577"/>
          <ac:spMkLst>
            <pc:docMk/>
            <pc:sldMk cId="1922215795" sldId="557"/>
            <ac:spMk id="3" creationId="{C3A0BE95-AD38-5F5D-9B2C-205DB00B1E1C}"/>
          </ac:spMkLst>
        </pc:spChg>
      </pc:sldChg>
      <pc:sldChg chg="add">
        <pc:chgData name="Wojciech MENDEL" userId="5d03c4192ba5da55" providerId="Windows Live" clId="Web-{24E0C84B-D22E-41D0-8A25-C85EDF908841}" dt="2023-05-04T05:47:43.922" v="229"/>
        <pc:sldMkLst>
          <pc:docMk/>
          <pc:sldMk cId="4209302189" sldId="558"/>
        </pc:sldMkLst>
      </pc:sldChg>
      <pc:sldChg chg="add">
        <pc:chgData name="Wojciech MENDEL" userId="5d03c4192ba5da55" providerId="Windows Live" clId="Web-{24E0C84B-D22E-41D0-8A25-C85EDF908841}" dt="2023-05-04T05:47:43.969" v="230"/>
        <pc:sldMkLst>
          <pc:docMk/>
          <pc:sldMk cId="3541623088" sldId="559"/>
        </pc:sldMkLst>
      </pc:sldChg>
      <pc:sldChg chg="add">
        <pc:chgData name="Wojciech MENDEL" userId="5d03c4192ba5da55" providerId="Windows Live" clId="Web-{24E0C84B-D22E-41D0-8A25-C85EDF908841}" dt="2023-05-04T05:47:44" v="231"/>
        <pc:sldMkLst>
          <pc:docMk/>
          <pc:sldMk cId="1416759164" sldId="560"/>
        </pc:sldMkLst>
      </pc:sldChg>
      <pc:sldChg chg="add">
        <pc:chgData name="Wojciech MENDEL" userId="5d03c4192ba5da55" providerId="Windows Live" clId="Web-{24E0C84B-D22E-41D0-8A25-C85EDF908841}" dt="2023-05-04T05:47:44.016" v="232"/>
        <pc:sldMkLst>
          <pc:docMk/>
          <pc:sldMk cId="88365069" sldId="561"/>
        </pc:sldMkLst>
      </pc:sldChg>
      <pc:sldChg chg="add">
        <pc:chgData name="Wojciech MENDEL" userId="5d03c4192ba5da55" providerId="Windows Live" clId="Web-{24E0C84B-D22E-41D0-8A25-C85EDF908841}" dt="2023-05-04T05:47:44.047" v="233"/>
        <pc:sldMkLst>
          <pc:docMk/>
          <pc:sldMk cId="1590333151" sldId="562"/>
        </pc:sldMkLst>
      </pc:sldChg>
      <pc:sldChg chg="modSp add">
        <pc:chgData name="Wojciech MENDEL" userId="5d03c4192ba5da55" providerId="Windows Live" clId="Web-{24E0C84B-D22E-41D0-8A25-C85EDF908841}" dt="2023-05-04T05:58:50.899" v="567"/>
        <pc:sldMkLst>
          <pc:docMk/>
          <pc:sldMk cId="4086661650" sldId="563"/>
        </pc:sldMkLst>
        <pc:graphicFrameChg chg="mod modGraphic">
          <ac:chgData name="Wojciech MENDEL" userId="5d03c4192ba5da55" providerId="Windows Live" clId="Web-{24E0C84B-D22E-41D0-8A25-C85EDF908841}" dt="2023-05-04T05:58:50.899" v="567"/>
          <ac:graphicFrameMkLst>
            <pc:docMk/>
            <pc:sldMk cId="4086661650" sldId="563"/>
            <ac:graphicFrameMk id="91139" creationId="{00000000-0000-0000-0000-000000000000}"/>
          </ac:graphicFrameMkLst>
        </pc:graphicFrameChg>
      </pc:sldChg>
    </pc:docChg>
  </pc:docChgLst>
  <pc:docChgLst>
    <pc:chgData name="Wojciech MENDEL" userId="5d03c4192ba5da55" providerId="LiveId" clId="{0CB0260F-23EB-4ED0-B40F-EA94FD29FA9D}"/>
    <pc:docChg chg="undo redo custSel addSld delSld modSld sldOrd">
      <pc:chgData name="Wojciech MENDEL" userId="5d03c4192ba5da55" providerId="LiveId" clId="{0CB0260F-23EB-4ED0-B40F-EA94FD29FA9D}" dt="2022-02-04T15:49:42.698" v="6162"/>
      <pc:docMkLst>
        <pc:docMk/>
      </pc:docMkLst>
      <pc:sldChg chg="modSp mod">
        <pc:chgData name="Wojciech MENDEL" userId="5d03c4192ba5da55" providerId="LiveId" clId="{0CB0260F-23EB-4ED0-B40F-EA94FD29FA9D}" dt="2022-02-02T15:37:13.839" v="114" actId="20577"/>
        <pc:sldMkLst>
          <pc:docMk/>
          <pc:sldMk cId="3553489714" sldId="256"/>
        </pc:sldMkLst>
        <pc:spChg chg="mod">
          <ac:chgData name="Wojciech MENDEL" userId="5d03c4192ba5da55" providerId="LiveId" clId="{0CB0260F-23EB-4ED0-B40F-EA94FD29FA9D}" dt="2022-02-02T15:35:57.967" v="57" actId="20577"/>
          <ac:spMkLst>
            <pc:docMk/>
            <pc:sldMk cId="3553489714" sldId="256"/>
            <ac:spMk id="4" creationId="{00000000-0000-0000-0000-000000000000}"/>
          </ac:spMkLst>
        </pc:spChg>
        <pc:spChg chg="mod">
          <ac:chgData name="Wojciech MENDEL" userId="5d03c4192ba5da55" providerId="LiveId" clId="{0CB0260F-23EB-4ED0-B40F-EA94FD29FA9D}" dt="2022-02-02T15:36:22.346" v="92" actId="20577"/>
          <ac:spMkLst>
            <pc:docMk/>
            <pc:sldMk cId="3553489714" sldId="256"/>
            <ac:spMk id="5" creationId="{00000000-0000-0000-0000-000000000000}"/>
          </ac:spMkLst>
        </pc:spChg>
        <pc:spChg chg="mod">
          <ac:chgData name="Wojciech MENDEL" userId="5d03c4192ba5da55" providerId="LiveId" clId="{0CB0260F-23EB-4ED0-B40F-EA94FD29FA9D}" dt="2022-02-02T15:37:13.839" v="114" actId="20577"/>
          <ac:spMkLst>
            <pc:docMk/>
            <pc:sldMk cId="3553489714" sldId="256"/>
            <ac:spMk id="6" creationId="{00000000-0000-0000-0000-000000000000}"/>
          </ac:spMkLst>
        </pc:spChg>
      </pc:sldChg>
      <pc:sldChg chg="del">
        <pc:chgData name="Wojciech MENDEL" userId="5d03c4192ba5da55" providerId="LiveId" clId="{0CB0260F-23EB-4ED0-B40F-EA94FD29FA9D}" dt="2022-02-02T17:13:05.039" v="115" actId="47"/>
        <pc:sldMkLst>
          <pc:docMk/>
          <pc:sldMk cId="3538572859" sldId="257"/>
        </pc:sldMkLst>
      </pc:sldChg>
      <pc:sldChg chg="modSp mod modNotesTx">
        <pc:chgData name="Wojciech MENDEL" userId="5d03c4192ba5da55" providerId="LiveId" clId="{0CB0260F-23EB-4ED0-B40F-EA94FD29FA9D}" dt="2022-02-04T15:27:12.319" v="6082" actId="20577"/>
        <pc:sldMkLst>
          <pc:docMk/>
          <pc:sldMk cId="856438675" sldId="287"/>
        </pc:sldMkLst>
        <pc:spChg chg="mod">
          <ac:chgData name="Wojciech MENDEL" userId="5d03c4192ba5da55" providerId="LiveId" clId="{0CB0260F-23EB-4ED0-B40F-EA94FD29FA9D}" dt="2022-02-04T15:19:20.001" v="5531" actId="20577"/>
          <ac:spMkLst>
            <pc:docMk/>
            <pc:sldMk cId="856438675" sldId="287"/>
            <ac:spMk id="3" creationId="{00000000-0000-0000-0000-000000000000}"/>
          </ac:spMkLst>
        </pc:spChg>
      </pc:sldChg>
      <pc:sldChg chg="addSp delSp modSp del mod ord modNotesTx">
        <pc:chgData name="Wojciech MENDEL" userId="5d03c4192ba5da55" providerId="LiveId" clId="{0CB0260F-23EB-4ED0-B40F-EA94FD29FA9D}" dt="2022-02-03T15:03:32.590" v="1156" actId="47"/>
        <pc:sldMkLst>
          <pc:docMk/>
          <pc:sldMk cId="304340358" sldId="295"/>
        </pc:sldMkLst>
        <pc:spChg chg="add mod">
          <ac:chgData name="Wojciech MENDEL" userId="5d03c4192ba5da55" providerId="LiveId" clId="{0CB0260F-23EB-4ED0-B40F-EA94FD29FA9D}" dt="2022-02-03T15:03:09.042" v="1153" actId="21"/>
          <ac:spMkLst>
            <pc:docMk/>
            <pc:sldMk cId="304340358" sldId="295"/>
            <ac:spMk id="4" creationId="{9BD4DB9D-507C-4070-8C3C-46A2BF583A0E}"/>
          </ac:spMkLst>
        </pc:spChg>
        <pc:spChg chg="add del mod">
          <ac:chgData name="Wojciech MENDEL" userId="5d03c4192ba5da55" providerId="LiveId" clId="{0CB0260F-23EB-4ED0-B40F-EA94FD29FA9D}" dt="2022-02-03T08:38:32.520" v="799" actId="478"/>
          <ac:spMkLst>
            <pc:docMk/>
            <pc:sldMk cId="304340358" sldId="295"/>
            <ac:spMk id="4" creationId="{B57F1C46-A5C6-43E9-8BB5-F6FCD4851CA6}"/>
          </ac:spMkLst>
        </pc:spChg>
        <pc:spChg chg="del mod">
          <ac:chgData name="Wojciech MENDEL" userId="5d03c4192ba5da55" providerId="LiveId" clId="{0CB0260F-23EB-4ED0-B40F-EA94FD29FA9D}" dt="2022-02-03T08:34:04.002" v="718" actId="1032"/>
          <ac:spMkLst>
            <pc:docMk/>
            <pc:sldMk cId="304340358" sldId="295"/>
            <ac:spMk id="93187" creationId="{00000000-0000-0000-0000-000000000000}"/>
          </ac:spMkLst>
        </pc:spChg>
        <pc:graphicFrameChg chg="add del mod modGraphic">
          <ac:chgData name="Wojciech MENDEL" userId="5d03c4192ba5da55" providerId="LiveId" clId="{0CB0260F-23EB-4ED0-B40F-EA94FD29FA9D}" dt="2022-02-03T14:59:17.709" v="1068" actId="478"/>
          <ac:graphicFrameMkLst>
            <pc:docMk/>
            <pc:sldMk cId="304340358" sldId="295"/>
            <ac:graphicFrameMk id="2" creationId="{FB0AC7F5-FF2B-41AF-9AF1-5231957EDD40}"/>
          </ac:graphicFrameMkLst>
        </pc:graphicFrameChg>
      </pc:sldChg>
      <pc:sldChg chg="del">
        <pc:chgData name="Wojciech MENDEL" userId="5d03c4192ba5da55" providerId="LiveId" clId="{0CB0260F-23EB-4ED0-B40F-EA94FD29FA9D}" dt="2022-02-02T17:13:05.039" v="115" actId="47"/>
        <pc:sldMkLst>
          <pc:docMk/>
          <pc:sldMk cId="712492073" sldId="297"/>
        </pc:sldMkLst>
      </pc:sldChg>
      <pc:sldChg chg="modSp del mod">
        <pc:chgData name="Wojciech MENDEL" userId="5d03c4192ba5da55" providerId="LiveId" clId="{0CB0260F-23EB-4ED0-B40F-EA94FD29FA9D}" dt="2022-02-04T08:08:22.950" v="1922" actId="20577"/>
        <pc:sldMkLst>
          <pc:docMk/>
          <pc:sldMk cId="833892778" sldId="298"/>
        </pc:sldMkLst>
        <pc:spChg chg="mod">
          <ac:chgData name="Wojciech MENDEL" userId="5d03c4192ba5da55" providerId="LiveId" clId="{0CB0260F-23EB-4ED0-B40F-EA94FD29FA9D}" dt="2022-02-04T08:08:22.950" v="1922" actId="20577"/>
          <ac:spMkLst>
            <pc:docMk/>
            <pc:sldMk cId="833892778" sldId="298"/>
            <ac:spMk id="34818" creationId="{00000000-0000-0000-0000-000000000000}"/>
          </ac:spMkLst>
        </pc:spChg>
      </pc:sldChg>
      <pc:sldChg chg="del">
        <pc:chgData name="Wojciech MENDEL" userId="5d03c4192ba5da55" providerId="LiveId" clId="{0CB0260F-23EB-4ED0-B40F-EA94FD29FA9D}" dt="2022-02-02T17:13:05.039" v="115" actId="47"/>
        <pc:sldMkLst>
          <pc:docMk/>
          <pc:sldMk cId="1181994179" sldId="313"/>
        </pc:sldMkLst>
      </pc:sldChg>
      <pc:sldChg chg="modSp del ord">
        <pc:chgData name="Wojciech MENDEL" userId="5d03c4192ba5da55" providerId="LiveId" clId="{0CB0260F-23EB-4ED0-B40F-EA94FD29FA9D}" dt="2022-02-04T08:07:50.458" v="1920" actId="20577"/>
        <pc:sldMkLst>
          <pc:docMk/>
          <pc:sldMk cId="2647674558" sldId="320"/>
        </pc:sldMkLst>
        <pc:graphicFrameChg chg="mod">
          <ac:chgData name="Wojciech MENDEL" userId="5d03c4192ba5da55" providerId="LiveId" clId="{0CB0260F-23EB-4ED0-B40F-EA94FD29FA9D}" dt="2022-02-04T08:07:50.458" v="1920" actId="20577"/>
          <ac:graphicFrameMkLst>
            <pc:docMk/>
            <pc:sldMk cId="2647674558" sldId="320"/>
            <ac:graphicFrameMk id="4" creationId="{AED04DAF-1E3F-4397-8834-E64118E9B2CD}"/>
          </ac:graphicFrameMkLst>
        </pc:graphicFrameChg>
      </pc:sldChg>
      <pc:sldChg chg="modSp mod ord modNotesTx">
        <pc:chgData name="Wojciech MENDEL" userId="5d03c4192ba5da55" providerId="LiveId" clId="{0CB0260F-23EB-4ED0-B40F-EA94FD29FA9D}" dt="2022-02-04T15:14:23.875" v="5459" actId="20577"/>
        <pc:sldMkLst>
          <pc:docMk/>
          <pc:sldMk cId="3296890755" sldId="351"/>
        </pc:sldMkLst>
        <pc:spChg chg="mod">
          <ac:chgData name="Wojciech MENDEL" userId="5d03c4192ba5da55" providerId="LiveId" clId="{0CB0260F-23EB-4ED0-B40F-EA94FD29FA9D}" dt="2022-02-03T08:15:08.007" v="617" actId="1076"/>
          <ac:spMkLst>
            <pc:docMk/>
            <pc:sldMk cId="3296890755" sldId="351"/>
            <ac:spMk id="3" creationId="{AF1A8E68-D5DB-463C-988B-D333EB32C75D}"/>
          </ac:spMkLst>
        </pc:spChg>
      </pc:sldChg>
      <pc:sldChg chg="modSp del mod ord modNotesTx">
        <pc:chgData name="Wojciech MENDEL" userId="5d03c4192ba5da55" providerId="LiveId" clId="{0CB0260F-23EB-4ED0-B40F-EA94FD29FA9D}" dt="2022-02-04T10:10:27.999" v="3876" actId="20577"/>
        <pc:sldMkLst>
          <pc:docMk/>
          <pc:sldMk cId="2733417222" sldId="353"/>
        </pc:sldMkLst>
        <pc:spChg chg="mod">
          <ac:chgData name="Wojciech MENDEL" userId="5d03c4192ba5da55" providerId="LiveId" clId="{0CB0260F-23EB-4ED0-B40F-EA94FD29FA9D}" dt="2022-02-03T14:53:43.008" v="1026" actId="20577"/>
          <ac:spMkLst>
            <pc:docMk/>
            <pc:sldMk cId="2733417222" sldId="353"/>
            <ac:spMk id="2" creationId="{00000000-0000-0000-0000-000000000000}"/>
          </ac:spMkLst>
        </pc:spChg>
        <pc:spChg chg="mod">
          <ac:chgData name="Wojciech MENDEL" userId="5d03c4192ba5da55" providerId="LiveId" clId="{0CB0260F-23EB-4ED0-B40F-EA94FD29FA9D}" dt="2022-02-04T10:10:27.999" v="3876" actId="20577"/>
          <ac:spMkLst>
            <pc:docMk/>
            <pc:sldMk cId="2733417222" sldId="353"/>
            <ac:spMk id="3" creationId="{00000000-0000-0000-0000-000000000000}"/>
          </ac:spMkLst>
        </pc:spChg>
      </pc:sldChg>
      <pc:sldChg chg="modSp del mod">
        <pc:chgData name="Wojciech MENDEL" userId="5d03c4192ba5da55" providerId="LiveId" clId="{0CB0260F-23EB-4ED0-B40F-EA94FD29FA9D}" dt="2022-02-04T08:17:49.411" v="1970" actId="20577"/>
        <pc:sldMkLst>
          <pc:docMk/>
          <pc:sldMk cId="2901233423" sldId="354"/>
        </pc:sldMkLst>
        <pc:spChg chg="mod">
          <ac:chgData name="Wojciech MENDEL" userId="5d03c4192ba5da55" providerId="LiveId" clId="{0CB0260F-23EB-4ED0-B40F-EA94FD29FA9D}" dt="2022-02-04T08:17:49.411" v="1970" actId="20577"/>
          <ac:spMkLst>
            <pc:docMk/>
            <pc:sldMk cId="2901233423" sldId="354"/>
            <ac:spMk id="3" creationId="{00000000-0000-0000-0000-000000000000}"/>
          </ac:spMkLst>
        </pc:spChg>
      </pc:sldChg>
      <pc:sldChg chg="del">
        <pc:chgData name="Wojciech MENDEL" userId="5d03c4192ba5da55" providerId="LiveId" clId="{0CB0260F-23EB-4ED0-B40F-EA94FD29FA9D}" dt="2022-02-02T17:13:05.039" v="115" actId="47"/>
        <pc:sldMkLst>
          <pc:docMk/>
          <pc:sldMk cId="1139237357" sldId="355"/>
        </pc:sldMkLst>
      </pc:sldChg>
      <pc:sldChg chg="addSp modSp new mod ord modNotesTx">
        <pc:chgData name="Wojciech MENDEL" userId="5d03c4192ba5da55" providerId="LiveId" clId="{0CB0260F-23EB-4ED0-B40F-EA94FD29FA9D}" dt="2022-02-04T14:58:43.674" v="4619"/>
        <pc:sldMkLst>
          <pc:docMk/>
          <pc:sldMk cId="1650761470" sldId="356"/>
        </pc:sldMkLst>
        <pc:spChg chg="mod">
          <ac:chgData name="Wojciech MENDEL" userId="5d03c4192ba5da55" providerId="LiveId" clId="{0CB0260F-23EB-4ED0-B40F-EA94FD29FA9D}" dt="2022-02-04T10:16:08.823" v="3898" actId="20577"/>
          <ac:spMkLst>
            <pc:docMk/>
            <pc:sldMk cId="1650761470" sldId="356"/>
            <ac:spMk id="2" creationId="{43ABB9D9-5EFC-488D-8ACD-923A533A6D71}"/>
          </ac:spMkLst>
        </pc:spChg>
        <pc:spChg chg="mod">
          <ac:chgData name="Wojciech MENDEL" userId="5d03c4192ba5da55" providerId="LiveId" clId="{0CB0260F-23EB-4ED0-B40F-EA94FD29FA9D}" dt="2022-02-04T08:38:10.452" v="2358" actId="12"/>
          <ac:spMkLst>
            <pc:docMk/>
            <pc:sldMk cId="1650761470" sldId="356"/>
            <ac:spMk id="3" creationId="{DCF52527-F3FC-402C-9A8A-1A555855B9C2}"/>
          </ac:spMkLst>
        </pc:spChg>
        <pc:graphicFrameChg chg="add mod modGraphic">
          <ac:chgData name="Wojciech MENDEL" userId="5d03c4192ba5da55" providerId="LiveId" clId="{0CB0260F-23EB-4ED0-B40F-EA94FD29FA9D}" dt="2022-02-04T08:43:46.522" v="2440" actId="20577"/>
          <ac:graphicFrameMkLst>
            <pc:docMk/>
            <pc:sldMk cId="1650761470" sldId="356"/>
            <ac:graphicFrameMk id="4" creationId="{2E56180F-7B00-405A-B3AB-816B1C759A8E}"/>
          </ac:graphicFrameMkLst>
        </pc:graphicFrameChg>
      </pc:sldChg>
      <pc:sldChg chg="modSp add modNotesTx">
        <pc:chgData name="Wojciech MENDEL" userId="5d03c4192ba5da55" providerId="LiveId" clId="{0CB0260F-23EB-4ED0-B40F-EA94FD29FA9D}" dt="2022-02-04T14:51:12.908" v="4615" actId="20577"/>
        <pc:sldMkLst>
          <pc:docMk/>
          <pc:sldMk cId="3086235558" sldId="357"/>
        </pc:sldMkLst>
        <pc:graphicFrameChg chg="mod">
          <ac:chgData name="Wojciech MENDEL" userId="5d03c4192ba5da55" providerId="LiveId" clId="{0CB0260F-23EB-4ED0-B40F-EA94FD29FA9D}" dt="2022-02-04T14:44:55.490" v="4442" actId="20577"/>
          <ac:graphicFrameMkLst>
            <pc:docMk/>
            <pc:sldMk cId="3086235558" sldId="357"/>
            <ac:graphicFrameMk id="2" creationId="{FB0AC7F5-FF2B-41AF-9AF1-5231957EDD40}"/>
          </ac:graphicFrameMkLst>
        </pc:graphicFrameChg>
      </pc:sldChg>
      <pc:sldChg chg="addSp delSp modSp new mod ord modNotesTx">
        <pc:chgData name="Wojciech MENDEL" userId="5d03c4192ba5da55" providerId="LiveId" clId="{0CB0260F-23EB-4ED0-B40F-EA94FD29FA9D}" dt="2022-02-04T13:38:58.846" v="3906"/>
        <pc:sldMkLst>
          <pc:docMk/>
          <pc:sldMk cId="2199354285" sldId="358"/>
        </pc:sldMkLst>
        <pc:spChg chg="mod">
          <ac:chgData name="Wojciech MENDEL" userId="5d03c4192ba5da55" providerId="LiveId" clId="{0CB0260F-23EB-4ED0-B40F-EA94FD29FA9D}" dt="2022-02-04T08:36:13.681" v="2355" actId="20577"/>
          <ac:spMkLst>
            <pc:docMk/>
            <pc:sldMk cId="2199354285" sldId="358"/>
            <ac:spMk id="2" creationId="{0F19AD3D-DB23-462D-8E55-28F92434DE48}"/>
          </ac:spMkLst>
        </pc:spChg>
        <pc:spChg chg="add del">
          <ac:chgData name="Wojciech MENDEL" userId="5d03c4192ba5da55" providerId="LiveId" clId="{0CB0260F-23EB-4ED0-B40F-EA94FD29FA9D}" dt="2022-02-03T15:31:58.962" v="1490" actId="1032"/>
          <ac:spMkLst>
            <pc:docMk/>
            <pc:sldMk cId="2199354285" sldId="358"/>
            <ac:spMk id="3" creationId="{9D72160D-37E6-43EB-9697-B90CDA1E8951}"/>
          </ac:spMkLst>
        </pc:spChg>
        <pc:graphicFrameChg chg="add del modGraphic">
          <ac:chgData name="Wojciech MENDEL" userId="5d03c4192ba5da55" providerId="LiveId" clId="{0CB0260F-23EB-4ED0-B40F-EA94FD29FA9D}" dt="2022-02-03T15:25:17.199" v="1451" actId="1032"/>
          <ac:graphicFrameMkLst>
            <pc:docMk/>
            <pc:sldMk cId="2199354285" sldId="358"/>
            <ac:graphicFrameMk id="4" creationId="{5CB1119C-C213-44D9-95AA-C1DF5090D8B1}"/>
          </ac:graphicFrameMkLst>
        </pc:graphicFrameChg>
        <pc:graphicFrameChg chg="add del mod modGraphic">
          <ac:chgData name="Wojciech MENDEL" userId="5d03c4192ba5da55" providerId="LiveId" clId="{0CB0260F-23EB-4ED0-B40F-EA94FD29FA9D}" dt="2022-02-03T15:31:24.842" v="1489" actId="1032"/>
          <ac:graphicFrameMkLst>
            <pc:docMk/>
            <pc:sldMk cId="2199354285" sldId="358"/>
            <ac:graphicFrameMk id="7" creationId="{7FED1C1E-1228-433D-9851-A9B331CB994C}"/>
          </ac:graphicFrameMkLst>
        </pc:graphicFrameChg>
        <pc:graphicFrameChg chg="add mod modGraphic">
          <ac:chgData name="Wojciech MENDEL" userId="5d03c4192ba5da55" providerId="LiveId" clId="{0CB0260F-23EB-4ED0-B40F-EA94FD29FA9D}" dt="2022-02-04T09:18:29.975" v="3694" actId="20577"/>
          <ac:graphicFrameMkLst>
            <pc:docMk/>
            <pc:sldMk cId="2199354285" sldId="358"/>
            <ac:graphicFrameMk id="8" creationId="{A20B593B-F389-4FD4-A6E9-EE3B1C218100}"/>
          </ac:graphicFrameMkLst>
        </pc:graphicFrameChg>
        <pc:picChg chg="add del mod">
          <ac:chgData name="Wojciech MENDEL" userId="5d03c4192ba5da55" providerId="LiveId" clId="{0CB0260F-23EB-4ED0-B40F-EA94FD29FA9D}" dt="2022-02-03T15:24:03.474" v="1450" actId="22"/>
          <ac:picMkLst>
            <pc:docMk/>
            <pc:sldMk cId="2199354285" sldId="358"/>
            <ac:picMk id="6" creationId="{BDC3B13B-124E-40B3-8FD2-F46FAE88763A}"/>
          </ac:picMkLst>
        </pc:picChg>
      </pc:sldChg>
      <pc:sldChg chg="modSp new mod ord modNotesTx">
        <pc:chgData name="Wojciech MENDEL" userId="5d03c4192ba5da55" providerId="LiveId" clId="{0CB0260F-23EB-4ED0-B40F-EA94FD29FA9D}" dt="2022-02-04T15:40:28.606" v="6115"/>
        <pc:sldMkLst>
          <pc:docMk/>
          <pc:sldMk cId="3835819527" sldId="359"/>
        </pc:sldMkLst>
        <pc:spChg chg="mod">
          <ac:chgData name="Wojciech MENDEL" userId="5d03c4192ba5da55" providerId="LiveId" clId="{0CB0260F-23EB-4ED0-B40F-EA94FD29FA9D}" dt="2022-02-03T15:47:05.375" v="1767" actId="20577"/>
          <ac:spMkLst>
            <pc:docMk/>
            <pc:sldMk cId="3835819527" sldId="359"/>
            <ac:spMk id="2" creationId="{A833E8B6-9095-408A-8855-01D1AEECAC98}"/>
          </ac:spMkLst>
        </pc:spChg>
        <pc:spChg chg="mod">
          <ac:chgData name="Wojciech MENDEL" userId="5d03c4192ba5da55" providerId="LiveId" clId="{0CB0260F-23EB-4ED0-B40F-EA94FD29FA9D}" dt="2022-02-04T13:57:53.503" v="4179" actId="403"/>
          <ac:spMkLst>
            <pc:docMk/>
            <pc:sldMk cId="3835819527" sldId="359"/>
            <ac:spMk id="3" creationId="{00473B90-9689-4BAA-BCA2-612C724B9D7E}"/>
          </ac:spMkLst>
        </pc:spChg>
      </pc:sldChg>
      <pc:sldChg chg="modSp new mod ord modNotesTx">
        <pc:chgData name="Wojciech MENDEL" userId="5d03c4192ba5da55" providerId="LiveId" clId="{0CB0260F-23EB-4ED0-B40F-EA94FD29FA9D}" dt="2022-02-04T13:39:00.923" v="3908"/>
        <pc:sldMkLst>
          <pc:docMk/>
          <pc:sldMk cId="4046532774" sldId="360"/>
        </pc:sldMkLst>
        <pc:spChg chg="mod">
          <ac:chgData name="Wojciech MENDEL" userId="5d03c4192ba5da55" providerId="LiveId" clId="{0CB0260F-23EB-4ED0-B40F-EA94FD29FA9D}" dt="2022-02-03T15:49:28.656" v="1789" actId="20577"/>
          <ac:spMkLst>
            <pc:docMk/>
            <pc:sldMk cId="4046532774" sldId="360"/>
            <ac:spMk id="2" creationId="{9F6BFBF9-AF9F-4907-90E9-BEB52ACBBDC2}"/>
          </ac:spMkLst>
        </pc:spChg>
        <pc:spChg chg="mod">
          <ac:chgData name="Wojciech MENDEL" userId="5d03c4192ba5da55" providerId="LiveId" clId="{0CB0260F-23EB-4ED0-B40F-EA94FD29FA9D}" dt="2022-02-03T15:51:31.187" v="1837" actId="20577"/>
          <ac:spMkLst>
            <pc:docMk/>
            <pc:sldMk cId="4046532774" sldId="360"/>
            <ac:spMk id="3" creationId="{8B497C87-166D-42F9-BFA7-D47E5EBA162F}"/>
          </ac:spMkLst>
        </pc:spChg>
      </pc:sldChg>
      <pc:sldChg chg="modSp new mod ord modNotesTx">
        <pc:chgData name="Wojciech MENDEL" userId="5d03c4192ba5da55" providerId="LiveId" clId="{0CB0260F-23EB-4ED0-B40F-EA94FD29FA9D}" dt="2022-02-04T15:49:42.698" v="6162"/>
        <pc:sldMkLst>
          <pc:docMk/>
          <pc:sldMk cId="2002285528" sldId="361"/>
        </pc:sldMkLst>
        <pc:spChg chg="mod">
          <ac:chgData name="Wojciech MENDEL" userId="5d03c4192ba5da55" providerId="LiveId" clId="{0CB0260F-23EB-4ED0-B40F-EA94FD29FA9D}" dt="2022-02-03T16:07:05.151" v="1859" actId="20577"/>
          <ac:spMkLst>
            <pc:docMk/>
            <pc:sldMk cId="2002285528" sldId="361"/>
            <ac:spMk id="2" creationId="{D07138BB-005C-45EC-8F7B-28CC7225587F}"/>
          </ac:spMkLst>
        </pc:spChg>
        <pc:spChg chg="mod">
          <ac:chgData name="Wojciech MENDEL" userId="5d03c4192ba5da55" providerId="LiveId" clId="{0CB0260F-23EB-4ED0-B40F-EA94FD29FA9D}" dt="2022-02-03T16:07:44.922" v="1863" actId="27636"/>
          <ac:spMkLst>
            <pc:docMk/>
            <pc:sldMk cId="2002285528" sldId="361"/>
            <ac:spMk id="3" creationId="{C5A5CACA-CDBB-4345-BC5B-96C0C7A3D586}"/>
          </ac:spMkLst>
        </pc:spChg>
      </pc:sldChg>
      <pc:sldChg chg="modSp add mod ord modNotesTx">
        <pc:chgData name="Wojciech MENDEL" userId="5d03c4192ba5da55" providerId="LiveId" clId="{0CB0260F-23EB-4ED0-B40F-EA94FD29FA9D}" dt="2022-02-04T15:49:42.698" v="6162"/>
        <pc:sldMkLst>
          <pc:docMk/>
          <pc:sldMk cId="442695359" sldId="362"/>
        </pc:sldMkLst>
        <pc:spChg chg="mod">
          <ac:chgData name="Wojciech MENDEL" userId="5d03c4192ba5da55" providerId="LiveId" clId="{0CB0260F-23EB-4ED0-B40F-EA94FD29FA9D}" dt="2022-02-03T16:08:45.366" v="1870" actId="20577"/>
          <ac:spMkLst>
            <pc:docMk/>
            <pc:sldMk cId="442695359" sldId="362"/>
            <ac:spMk id="3" creationId="{C5A5CACA-CDBB-4345-BC5B-96C0C7A3D586}"/>
          </ac:spMkLst>
        </pc:spChg>
      </pc:sldChg>
      <pc:sldChg chg="modSp add mod ord">
        <pc:chgData name="Wojciech MENDEL" userId="5d03c4192ba5da55" providerId="LiveId" clId="{0CB0260F-23EB-4ED0-B40F-EA94FD29FA9D}" dt="2022-02-04T15:49:42.698" v="6162"/>
        <pc:sldMkLst>
          <pc:docMk/>
          <pc:sldMk cId="868259383" sldId="363"/>
        </pc:sldMkLst>
        <pc:spChg chg="mod">
          <ac:chgData name="Wojciech MENDEL" userId="5d03c4192ba5da55" providerId="LiveId" clId="{0CB0260F-23EB-4ED0-B40F-EA94FD29FA9D}" dt="2022-02-03T16:08:32.469" v="1867" actId="27636"/>
          <ac:spMkLst>
            <pc:docMk/>
            <pc:sldMk cId="868259383" sldId="363"/>
            <ac:spMk id="3" creationId="{C5A5CACA-CDBB-4345-BC5B-96C0C7A3D586}"/>
          </ac:spMkLst>
        </pc:spChg>
      </pc:sldChg>
      <pc:sldChg chg="modSp add mod">
        <pc:chgData name="Wojciech MENDEL" userId="5d03c4192ba5da55" providerId="LiveId" clId="{0CB0260F-23EB-4ED0-B40F-EA94FD29FA9D}" dt="2022-02-03T16:10:44.868" v="1886" actId="20577"/>
        <pc:sldMkLst>
          <pc:docMk/>
          <pc:sldMk cId="2810090299" sldId="364"/>
        </pc:sldMkLst>
        <pc:spChg chg="mod">
          <ac:chgData name="Wojciech MENDEL" userId="5d03c4192ba5da55" providerId="LiveId" clId="{0CB0260F-23EB-4ED0-B40F-EA94FD29FA9D}" dt="2022-02-03T16:10:44.868" v="1886" actId="20577"/>
          <ac:spMkLst>
            <pc:docMk/>
            <pc:sldMk cId="2810090299" sldId="364"/>
            <ac:spMk id="3" creationId="{C5A5CACA-CDBB-4345-BC5B-96C0C7A3D586}"/>
          </ac:spMkLst>
        </pc:spChg>
      </pc:sldChg>
      <pc:sldChg chg="modSp add mod modNotesTx">
        <pc:chgData name="Wojciech MENDEL" userId="5d03c4192ba5da55" providerId="LiveId" clId="{0CB0260F-23EB-4ED0-B40F-EA94FD29FA9D}" dt="2022-02-04T10:04:04.760" v="3788"/>
        <pc:sldMkLst>
          <pc:docMk/>
          <pc:sldMk cId="3287520796" sldId="365"/>
        </pc:sldMkLst>
        <pc:spChg chg="mod">
          <ac:chgData name="Wojciech MENDEL" userId="5d03c4192ba5da55" providerId="LiveId" clId="{0CB0260F-23EB-4ED0-B40F-EA94FD29FA9D}" dt="2022-02-03T16:11:19.136" v="1894" actId="27636"/>
          <ac:spMkLst>
            <pc:docMk/>
            <pc:sldMk cId="3287520796" sldId="365"/>
            <ac:spMk id="3" creationId="{C5A5CACA-CDBB-4345-BC5B-96C0C7A3D586}"/>
          </ac:spMkLst>
        </pc:spChg>
      </pc:sldChg>
      <pc:sldChg chg="modSp add mod modNotesTx">
        <pc:chgData name="Wojciech MENDEL" userId="5d03c4192ba5da55" providerId="LiveId" clId="{0CB0260F-23EB-4ED0-B40F-EA94FD29FA9D}" dt="2022-02-04T10:04:09.038" v="3789"/>
        <pc:sldMkLst>
          <pc:docMk/>
          <pc:sldMk cId="2252966131" sldId="366"/>
        </pc:sldMkLst>
        <pc:spChg chg="mod">
          <ac:chgData name="Wojciech MENDEL" userId="5d03c4192ba5da55" providerId="LiveId" clId="{0CB0260F-23EB-4ED0-B40F-EA94FD29FA9D}" dt="2022-02-03T16:11:59.570" v="1900" actId="20577"/>
          <ac:spMkLst>
            <pc:docMk/>
            <pc:sldMk cId="2252966131" sldId="366"/>
            <ac:spMk id="3" creationId="{C5A5CACA-CDBB-4345-BC5B-96C0C7A3D586}"/>
          </ac:spMkLst>
        </pc:spChg>
      </pc:sldChg>
      <pc:sldChg chg="modSp add mod modNotesTx">
        <pc:chgData name="Wojciech MENDEL" userId="5d03c4192ba5da55" providerId="LiveId" clId="{0CB0260F-23EB-4ED0-B40F-EA94FD29FA9D}" dt="2022-02-04T10:04:20.884" v="3792"/>
        <pc:sldMkLst>
          <pc:docMk/>
          <pc:sldMk cId="1995252551" sldId="367"/>
        </pc:sldMkLst>
        <pc:spChg chg="mod">
          <ac:chgData name="Wojciech MENDEL" userId="5d03c4192ba5da55" providerId="LiveId" clId="{0CB0260F-23EB-4ED0-B40F-EA94FD29FA9D}" dt="2022-02-03T16:12:25.716" v="1903" actId="20577"/>
          <ac:spMkLst>
            <pc:docMk/>
            <pc:sldMk cId="1995252551" sldId="367"/>
            <ac:spMk id="3" creationId="{C5A5CACA-CDBB-4345-BC5B-96C0C7A3D586}"/>
          </ac:spMkLst>
        </pc:spChg>
      </pc:sldChg>
      <pc:sldChg chg="modSp add mod modNotesTx">
        <pc:chgData name="Wojciech MENDEL" userId="5d03c4192ba5da55" providerId="LiveId" clId="{0CB0260F-23EB-4ED0-B40F-EA94FD29FA9D}" dt="2022-02-04T10:04:12.940" v="3790"/>
        <pc:sldMkLst>
          <pc:docMk/>
          <pc:sldMk cId="1976703890" sldId="368"/>
        </pc:sldMkLst>
        <pc:spChg chg="mod">
          <ac:chgData name="Wojciech MENDEL" userId="5d03c4192ba5da55" providerId="LiveId" clId="{0CB0260F-23EB-4ED0-B40F-EA94FD29FA9D}" dt="2022-02-03T16:13:52.943" v="1913" actId="27636"/>
          <ac:spMkLst>
            <pc:docMk/>
            <pc:sldMk cId="1976703890" sldId="368"/>
            <ac:spMk id="3" creationId="{C5A5CACA-CDBB-4345-BC5B-96C0C7A3D586}"/>
          </ac:spMkLst>
        </pc:spChg>
      </pc:sldChg>
      <pc:sldChg chg="modSp add mod modNotesTx">
        <pc:chgData name="Wojciech MENDEL" userId="5d03c4192ba5da55" providerId="LiveId" clId="{0CB0260F-23EB-4ED0-B40F-EA94FD29FA9D}" dt="2022-02-04T10:04:16.862" v="3791"/>
        <pc:sldMkLst>
          <pc:docMk/>
          <pc:sldMk cId="3055564153" sldId="369"/>
        </pc:sldMkLst>
        <pc:spChg chg="mod">
          <ac:chgData name="Wojciech MENDEL" userId="5d03c4192ba5da55" providerId="LiveId" clId="{0CB0260F-23EB-4ED0-B40F-EA94FD29FA9D}" dt="2022-02-03T16:14:00.443" v="1915" actId="27636"/>
          <ac:spMkLst>
            <pc:docMk/>
            <pc:sldMk cId="3055564153" sldId="369"/>
            <ac:spMk id="3" creationId="{C5A5CACA-CDBB-4345-BC5B-96C0C7A3D586}"/>
          </ac:spMkLst>
        </pc:spChg>
      </pc:sldChg>
      <pc:sldChg chg="addSp delSp modSp new del mod">
        <pc:chgData name="Wojciech MENDEL" userId="5d03c4192ba5da55" providerId="LiveId" clId="{0CB0260F-23EB-4ED0-B40F-EA94FD29FA9D}" dt="2022-02-04T08:14:00.687" v="1948" actId="47"/>
        <pc:sldMkLst>
          <pc:docMk/>
          <pc:sldMk cId="3743256006" sldId="370"/>
        </pc:sldMkLst>
        <pc:spChg chg="add del mod">
          <ac:chgData name="Wojciech MENDEL" userId="5d03c4192ba5da55" providerId="LiveId" clId="{0CB0260F-23EB-4ED0-B40F-EA94FD29FA9D}" dt="2022-02-04T08:11:39.391" v="1936"/>
          <ac:spMkLst>
            <pc:docMk/>
            <pc:sldMk cId="3743256006" sldId="370"/>
            <ac:spMk id="2" creationId="{E3D27018-4529-4F13-A7DC-A0D25379BABF}"/>
          </ac:spMkLst>
        </pc:spChg>
        <pc:spChg chg="add mod">
          <ac:chgData name="Wojciech MENDEL" userId="5d03c4192ba5da55" providerId="LiveId" clId="{0CB0260F-23EB-4ED0-B40F-EA94FD29FA9D}" dt="2022-02-04T08:13:37.697" v="1944" actId="1076"/>
          <ac:spMkLst>
            <pc:docMk/>
            <pc:sldMk cId="3743256006" sldId="370"/>
            <ac:spMk id="5" creationId="{E234C3EF-10D6-4587-97C7-2365C7F9516B}"/>
          </ac:spMkLst>
        </pc:spChg>
        <pc:graphicFrameChg chg="add del mod">
          <ac:chgData name="Wojciech MENDEL" userId="5d03c4192ba5da55" providerId="LiveId" clId="{0CB0260F-23EB-4ED0-B40F-EA94FD29FA9D}" dt="2022-02-04T08:11:39.386" v="1934"/>
          <ac:graphicFrameMkLst>
            <pc:docMk/>
            <pc:sldMk cId="3743256006" sldId="370"/>
            <ac:graphicFrameMk id="3" creationId="{39374EB9-BC79-4B8F-9FAD-BE4C2D73D854}"/>
          </ac:graphicFrameMkLst>
        </pc:graphicFrameChg>
        <pc:graphicFrameChg chg="add del mod">
          <ac:chgData name="Wojciech MENDEL" userId="5d03c4192ba5da55" providerId="LiveId" clId="{0CB0260F-23EB-4ED0-B40F-EA94FD29FA9D}" dt="2022-02-04T08:11:36.829" v="1933"/>
          <ac:graphicFrameMkLst>
            <pc:docMk/>
            <pc:sldMk cId="3743256006" sldId="370"/>
            <ac:graphicFrameMk id="4" creationId="{8E00C3A8-9B7B-456E-B209-97CDA182EA5D}"/>
          </ac:graphicFrameMkLst>
        </pc:graphicFrameChg>
        <pc:graphicFrameChg chg="add del mod">
          <ac:chgData name="Wojciech MENDEL" userId="5d03c4192ba5da55" providerId="LiveId" clId="{0CB0260F-23EB-4ED0-B40F-EA94FD29FA9D}" dt="2022-02-04T08:13:24.363" v="1941"/>
          <ac:graphicFrameMkLst>
            <pc:docMk/>
            <pc:sldMk cId="3743256006" sldId="370"/>
            <ac:graphicFrameMk id="6" creationId="{B86AA135-0E18-4F5C-A1E2-58A4C8A6A6C9}"/>
          </ac:graphicFrameMkLst>
        </pc:graphicFrameChg>
      </pc:sldChg>
      <pc:sldChg chg="addSp delSp modSp new mod ord">
        <pc:chgData name="Wojciech MENDEL" userId="5d03c4192ba5da55" providerId="LiveId" clId="{0CB0260F-23EB-4ED0-B40F-EA94FD29FA9D}" dt="2022-02-04T14:59:44.712" v="4623"/>
        <pc:sldMkLst>
          <pc:docMk/>
          <pc:sldMk cId="4284018496" sldId="371"/>
        </pc:sldMkLst>
        <pc:spChg chg="mod">
          <ac:chgData name="Wojciech MENDEL" userId="5d03c4192ba5da55" providerId="LiveId" clId="{0CB0260F-23EB-4ED0-B40F-EA94FD29FA9D}" dt="2022-02-04T10:11:15.556" v="3897" actId="20577"/>
          <ac:spMkLst>
            <pc:docMk/>
            <pc:sldMk cId="4284018496" sldId="371"/>
            <ac:spMk id="2" creationId="{89B181D4-D8D7-4F2B-B49B-8702B8E3943B}"/>
          </ac:spMkLst>
        </pc:spChg>
        <pc:spChg chg="add del mod">
          <ac:chgData name="Wojciech MENDEL" userId="5d03c4192ba5da55" providerId="LiveId" clId="{0CB0260F-23EB-4ED0-B40F-EA94FD29FA9D}" dt="2022-02-04T08:14:51.372" v="1967" actId="20577"/>
          <ac:spMkLst>
            <pc:docMk/>
            <pc:sldMk cId="4284018496" sldId="371"/>
            <ac:spMk id="3" creationId="{E79E8FEF-3280-4952-8D58-EA7323A4576F}"/>
          </ac:spMkLst>
        </pc:spChg>
        <pc:graphicFrameChg chg="add del mod">
          <ac:chgData name="Wojciech MENDEL" userId="5d03c4192ba5da55" providerId="LiveId" clId="{0CB0260F-23EB-4ED0-B40F-EA94FD29FA9D}" dt="2022-02-04T08:14:11.203" v="1952"/>
          <ac:graphicFrameMkLst>
            <pc:docMk/>
            <pc:sldMk cId="4284018496" sldId="371"/>
            <ac:graphicFrameMk id="4" creationId="{D5E55EA7-A664-41FF-8211-6944C162F682}"/>
          </ac:graphicFrameMkLst>
        </pc:graphicFrameChg>
      </pc:sldChg>
      <pc:sldChg chg="new ord">
        <pc:chgData name="Wojciech MENDEL" userId="5d03c4192ba5da55" providerId="LiveId" clId="{0CB0260F-23EB-4ED0-B40F-EA94FD29FA9D}" dt="2022-02-04T08:30:40.576" v="2337"/>
        <pc:sldMkLst>
          <pc:docMk/>
          <pc:sldMk cId="3427825558" sldId="372"/>
        </pc:sldMkLst>
      </pc:sldChg>
      <pc:sldChg chg="modSp new mod ord modNotesTx">
        <pc:chgData name="Wojciech MENDEL" userId="5d03c4192ba5da55" providerId="LiveId" clId="{0CB0260F-23EB-4ED0-B40F-EA94FD29FA9D}" dt="2022-02-04T13:39:12.139" v="3912"/>
        <pc:sldMkLst>
          <pc:docMk/>
          <pc:sldMk cId="2377439952" sldId="373"/>
        </pc:sldMkLst>
        <pc:spChg chg="mod">
          <ac:chgData name="Wojciech MENDEL" userId="5d03c4192ba5da55" providerId="LiveId" clId="{0CB0260F-23EB-4ED0-B40F-EA94FD29FA9D}" dt="2022-02-04T09:40:45.519" v="3739" actId="20577"/>
          <ac:spMkLst>
            <pc:docMk/>
            <pc:sldMk cId="2377439952" sldId="373"/>
            <ac:spMk id="2" creationId="{8062B038-672D-4F7F-BF17-356DC1C07F00}"/>
          </ac:spMkLst>
        </pc:spChg>
        <pc:spChg chg="mod">
          <ac:chgData name="Wojciech MENDEL" userId="5d03c4192ba5da55" providerId="LiveId" clId="{0CB0260F-23EB-4ED0-B40F-EA94FD29FA9D}" dt="2022-02-04T09:39:46.756" v="3708" actId="12"/>
          <ac:spMkLst>
            <pc:docMk/>
            <pc:sldMk cId="2377439952" sldId="373"/>
            <ac:spMk id="3" creationId="{F8282A57-3C04-4508-A554-3D83E8D1D285}"/>
          </ac:spMkLst>
        </pc:spChg>
      </pc:sldChg>
      <pc:sldChg chg="modSp add mod ord modNotesTx">
        <pc:chgData name="Wojciech MENDEL" userId="5d03c4192ba5da55" providerId="LiveId" clId="{0CB0260F-23EB-4ED0-B40F-EA94FD29FA9D}" dt="2022-02-04T13:39:09.580" v="3910"/>
        <pc:sldMkLst>
          <pc:docMk/>
          <pc:sldMk cId="538846472" sldId="374"/>
        </pc:sldMkLst>
        <pc:spChg chg="mod">
          <ac:chgData name="Wojciech MENDEL" userId="5d03c4192ba5da55" providerId="LiveId" clId="{0CB0260F-23EB-4ED0-B40F-EA94FD29FA9D}" dt="2022-02-04T09:41:58.623" v="3762"/>
          <ac:spMkLst>
            <pc:docMk/>
            <pc:sldMk cId="538846472" sldId="374"/>
            <ac:spMk id="2" creationId="{8062B038-672D-4F7F-BF17-356DC1C07F00}"/>
          </ac:spMkLst>
        </pc:spChg>
        <pc:spChg chg="mod">
          <ac:chgData name="Wojciech MENDEL" userId="5d03c4192ba5da55" providerId="LiveId" clId="{0CB0260F-23EB-4ED0-B40F-EA94FD29FA9D}" dt="2022-02-04T09:41:46.293" v="3761" actId="20577"/>
          <ac:spMkLst>
            <pc:docMk/>
            <pc:sldMk cId="538846472" sldId="374"/>
            <ac:spMk id="3" creationId="{F8282A57-3C04-4508-A554-3D83E8D1D285}"/>
          </ac:spMkLst>
        </pc:spChg>
      </pc:sldChg>
      <pc:sldChg chg="new del modNotesTx">
        <pc:chgData name="Wojciech MENDEL" userId="5d03c4192ba5da55" providerId="LiveId" clId="{0CB0260F-23EB-4ED0-B40F-EA94FD29FA9D}" dt="2022-02-04T13:38:04.871" v="3902" actId="680"/>
        <pc:sldMkLst>
          <pc:docMk/>
          <pc:sldMk cId="636454011" sldId="375"/>
        </pc:sldMkLst>
      </pc:sldChg>
      <pc:sldChg chg="modSp new mod ord modNotesTx">
        <pc:chgData name="Wojciech MENDEL" userId="5d03c4192ba5da55" providerId="LiveId" clId="{0CB0260F-23EB-4ED0-B40F-EA94FD29FA9D}" dt="2022-02-04T15:44:20.123" v="6123"/>
        <pc:sldMkLst>
          <pc:docMk/>
          <pc:sldMk cId="3681569741" sldId="375"/>
        </pc:sldMkLst>
        <pc:spChg chg="mod">
          <ac:chgData name="Wojciech MENDEL" userId="5d03c4192ba5da55" providerId="LiveId" clId="{0CB0260F-23EB-4ED0-B40F-EA94FD29FA9D}" dt="2022-02-04T15:44:08.247" v="6121" actId="20577"/>
          <ac:spMkLst>
            <pc:docMk/>
            <pc:sldMk cId="3681569741" sldId="375"/>
            <ac:spMk id="2" creationId="{0B95A112-9CFD-48A2-B2A6-54BB3447B138}"/>
          </ac:spMkLst>
        </pc:spChg>
        <pc:spChg chg="mod">
          <ac:chgData name="Wojciech MENDEL" userId="5d03c4192ba5da55" providerId="LiveId" clId="{0CB0260F-23EB-4ED0-B40F-EA94FD29FA9D}" dt="2022-02-04T15:40:14.349" v="6113" actId="5793"/>
          <ac:spMkLst>
            <pc:docMk/>
            <pc:sldMk cId="3681569741" sldId="375"/>
            <ac:spMk id="3" creationId="{97EA0362-F896-4EFD-B0AA-A9DED53DAEA4}"/>
          </ac:spMkLst>
        </pc:spChg>
      </pc:sldChg>
      <pc:sldChg chg="modSp new mod modNotesTx">
        <pc:chgData name="Wojciech MENDEL" userId="5d03c4192ba5da55" providerId="LiveId" clId="{0CB0260F-23EB-4ED0-B40F-EA94FD29FA9D}" dt="2022-02-04T14:24:49.533" v="4194" actId="20577"/>
        <pc:sldMkLst>
          <pc:docMk/>
          <pc:sldMk cId="2527793730" sldId="376"/>
        </pc:sldMkLst>
        <pc:spChg chg="mod">
          <ac:chgData name="Wojciech MENDEL" userId="5d03c4192ba5da55" providerId="LiveId" clId="{0CB0260F-23EB-4ED0-B40F-EA94FD29FA9D}" dt="2022-02-04T13:43:20.844" v="3952" actId="20577"/>
          <ac:spMkLst>
            <pc:docMk/>
            <pc:sldMk cId="2527793730" sldId="376"/>
            <ac:spMk id="2" creationId="{6D45CBF3-23F7-496A-8123-4E6A758E545E}"/>
          </ac:spMkLst>
        </pc:spChg>
        <pc:spChg chg="mod">
          <ac:chgData name="Wojciech MENDEL" userId="5d03c4192ba5da55" providerId="LiveId" clId="{0CB0260F-23EB-4ED0-B40F-EA94FD29FA9D}" dt="2022-02-04T14:24:49.533" v="4194" actId="20577"/>
          <ac:spMkLst>
            <pc:docMk/>
            <pc:sldMk cId="2527793730" sldId="376"/>
            <ac:spMk id="3" creationId="{06EF0955-8CB2-419F-B247-05B5CD346BB3}"/>
          </ac:spMkLst>
        </pc:spChg>
      </pc:sldChg>
      <pc:sldChg chg="modSp new mod">
        <pc:chgData name="Wojciech MENDEL" userId="5d03c4192ba5da55" providerId="LiveId" clId="{0CB0260F-23EB-4ED0-B40F-EA94FD29FA9D}" dt="2022-02-04T13:53:30.683" v="4176" actId="20577"/>
        <pc:sldMkLst>
          <pc:docMk/>
          <pc:sldMk cId="165700271" sldId="377"/>
        </pc:sldMkLst>
        <pc:spChg chg="mod">
          <ac:chgData name="Wojciech MENDEL" userId="5d03c4192ba5da55" providerId="LiveId" clId="{0CB0260F-23EB-4ED0-B40F-EA94FD29FA9D}" dt="2022-02-04T13:53:12.457" v="4169"/>
          <ac:spMkLst>
            <pc:docMk/>
            <pc:sldMk cId="165700271" sldId="377"/>
            <ac:spMk id="2" creationId="{98503FF1-DDDD-40CF-84AD-E1CDB4D190E4}"/>
          </ac:spMkLst>
        </pc:spChg>
        <pc:spChg chg="mod">
          <ac:chgData name="Wojciech MENDEL" userId="5d03c4192ba5da55" providerId="LiveId" clId="{0CB0260F-23EB-4ED0-B40F-EA94FD29FA9D}" dt="2022-02-04T13:53:30.683" v="4176" actId="20577"/>
          <ac:spMkLst>
            <pc:docMk/>
            <pc:sldMk cId="165700271" sldId="377"/>
            <ac:spMk id="3" creationId="{82FF3143-4C38-4A68-A8F9-5D1AA75F846D}"/>
          </ac:spMkLst>
        </pc:spChg>
      </pc:sldChg>
      <pc:sldChg chg="modSp add mod modNotesTx">
        <pc:chgData name="Wojciech MENDEL" userId="5d03c4192ba5da55" providerId="LiveId" clId="{0CB0260F-23EB-4ED0-B40F-EA94FD29FA9D}" dt="2022-02-04T15:35:52.811" v="6102" actId="20577"/>
        <pc:sldMkLst>
          <pc:docMk/>
          <pc:sldMk cId="1059416074" sldId="378"/>
        </pc:sldMkLst>
        <pc:spChg chg="mod">
          <ac:chgData name="Wojciech MENDEL" userId="5d03c4192ba5da55" providerId="LiveId" clId="{0CB0260F-23EB-4ED0-B40F-EA94FD29FA9D}" dt="2022-02-04T14:53:05.943" v="4617" actId="20577"/>
          <ac:spMkLst>
            <pc:docMk/>
            <pc:sldMk cId="1059416074" sldId="378"/>
            <ac:spMk id="93186" creationId="{00000000-0000-0000-0000-000000000000}"/>
          </ac:spMkLst>
        </pc:spChg>
      </pc:sldChg>
      <pc:sldChg chg="modSp new mod">
        <pc:chgData name="Wojciech MENDEL" userId="5d03c4192ba5da55" providerId="LiveId" clId="{0CB0260F-23EB-4ED0-B40F-EA94FD29FA9D}" dt="2022-02-04T15:45:59.472" v="6160" actId="27636"/>
        <pc:sldMkLst>
          <pc:docMk/>
          <pc:sldMk cId="2755213934" sldId="379"/>
        </pc:sldMkLst>
        <pc:spChg chg="mod">
          <ac:chgData name="Wojciech MENDEL" userId="5d03c4192ba5da55" providerId="LiveId" clId="{0CB0260F-23EB-4ED0-B40F-EA94FD29FA9D}" dt="2022-02-04T15:45:26.870" v="6146" actId="20577"/>
          <ac:spMkLst>
            <pc:docMk/>
            <pc:sldMk cId="2755213934" sldId="379"/>
            <ac:spMk id="2" creationId="{6B8039D5-307F-4C3F-AE3F-917C2DEE77FA}"/>
          </ac:spMkLst>
        </pc:spChg>
        <pc:spChg chg="mod">
          <ac:chgData name="Wojciech MENDEL" userId="5d03c4192ba5da55" providerId="LiveId" clId="{0CB0260F-23EB-4ED0-B40F-EA94FD29FA9D}" dt="2022-02-04T15:45:59.472" v="6160" actId="27636"/>
          <ac:spMkLst>
            <pc:docMk/>
            <pc:sldMk cId="2755213934" sldId="379"/>
            <ac:spMk id="3" creationId="{25345659-EC06-4C8A-8BEB-FB3D088EC521}"/>
          </ac:spMkLst>
        </pc:spChg>
      </pc:sldChg>
    </pc:docChg>
  </pc:docChgLst>
  <pc:docChgLst>
    <pc:chgData name="Wojciech MENDEL" userId="5d03c4192ba5da55" providerId="Windows Live" clId="Web-{17C69FCF-34B1-4FCB-B3C8-6A8B24D42EFC}"/>
    <pc:docChg chg="addSld delSld modSld">
      <pc:chgData name="Wojciech MENDEL" userId="5d03c4192ba5da55" providerId="Windows Live" clId="Web-{17C69FCF-34B1-4FCB-B3C8-6A8B24D42EFC}" dt="2023-02-18T10:31:51.970" v="807" actId="20577"/>
      <pc:docMkLst>
        <pc:docMk/>
      </pc:docMkLst>
      <pc:sldChg chg="del">
        <pc:chgData name="Wojciech MENDEL" userId="5d03c4192ba5da55" providerId="Windows Live" clId="Web-{17C69FCF-34B1-4FCB-B3C8-6A8B24D42EFC}" dt="2023-02-18T06:56:13.998" v="0"/>
        <pc:sldMkLst>
          <pc:docMk/>
          <pc:sldMk cId="2901233423" sldId="354"/>
        </pc:sldMkLst>
      </pc:sldChg>
      <pc:sldChg chg="modSp">
        <pc:chgData name="Wojciech MENDEL" userId="5d03c4192ba5da55" providerId="Windows Live" clId="Web-{17C69FCF-34B1-4FCB-B3C8-6A8B24D42EFC}" dt="2023-02-18T08:07:58.568" v="442" actId="20577"/>
        <pc:sldMkLst>
          <pc:docMk/>
          <pc:sldMk cId="606377593" sldId="468"/>
        </pc:sldMkLst>
        <pc:spChg chg="mod">
          <ac:chgData name="Wojciech MENDEL" userId="5d03c4192ba5da55" providerId="Windows Live" clId="Web-{17C69FCF-34B1-4FCB-B3C8-6A8B24D42EFC}" dt="2023-02-18T08:07:58.568" v="442" actId="20577"/>
          <ac:spMkLst>
            <pc:docMk/>
            <pc:sldMk cId="606377593" sldId="468"/>
            <ac:spMk id="3" creationId="{CB2F3E98-DFF1-E203-1AB4-9C6CACAB172C}"/>
          </ac:spMkLst>
        </pc:spChg>
      </pc:sldChg>
      <pc:sldChg chg="modSp">
        <pc:chgData name="Wojciech MENDEL" userId="5d03c4192ba5da55" providerId="Windows Live" clId="Web-{17C69FCF-34B1-4FCB-B3C8-6A8B24D42EFC}" dt="2023-02-18T06:56:42.530" v="2" actId="20577"/>
        <pc:sldMkLst>
          <pc:docMk/>
          <pc:sldMk cId="3343355305" sldId="481"/>
        </pc:sldMkLst>
        <pc:spChg chg="mod">
          <ac:chgData name="Wojciech MENDEL" userId="5d03c4192ba5da55" providerId="Windows Live" clId="Web-{17C69FCF-34B1-4FCB-B3C8-6A8B24D42EFC}" dt="2023-02-18T06:56:42.530" v="2" actId="20577"/>
          <ac:spMkLst>
            <pc:docMk/>
            <pc:sldMk cId="3343355305" sldId="481"/>
            <ac:spMk id="3" creationId="{6A032BE0-4925-5B4B-CF36-FFE34F2F6267}"/>
          </ac:spMkLst>
        </pc:spChg>
      </pc:sldChg>
      <pc:sldChg chg="del">
        <pc:chgData name="Wojciech MENDEL" userId="5d03c4192ba5da55" providerId="Windows Live" clId="Web-{17C69FCF-34B1-4FCB-B3C8-6A8B24D42EFC}" dt="2023-02-18T07:04:04" v="88"/>
        <pc:sldMkLst>
          <pc:docMk/>
          <pc:sldMk cId="3226959494" sldId="489"/>
        </pc:sldMkLst>
      </pc:sldChg>
      <pc:sldChg chg="del">
        <pc:chgData name="Wojciech MENDEL" userId="5d03c4192ba5da55" providerId="Windows Live" clId="Web-{17C69FCF-34B1-4FCB-B3C8-6A8B24D42EFC}" dt="2023-02-18T07:04:04.750" v="89"/>
        <pc:sldMkLst>
          <pc:docMk/>
          <pc:sldMk cId="2003836511" sldId="490"/>
        </pc:sldMkLst>
      </pc:sldChg>
      <pc:sldChg chg="modSp">
        <pc:chgData name="Wojciech MENDEL" userId="5d03c4192ba5da55" providerId="Windows Live" clId="Web-{17C69FCF-34B1-4FCB-B3C8-6A8B24D42EFC}" dt="2023-02-18T09:16:32.282" v="585" actId="20577"/>
        <pc:sldMkLst>
          <pc:docMk/>
          <pc:sldMk cId="3413310259" sldId="508"/>
        </pc:sldMkLst>
        <pc:spChg chg="mod">
          <ac:chgData name="Wojciech MENDEL" userId="5d03c4192ba5da55" providerId="Windows Live" clId="Web-{17C69FCF-34B1-4FCB-B3C8-6A8B24D42EFC}" dt="2023-02-18T09:16:32.282" v="585" actId="20577"/>
          <ac:spMkLst>
            <pc:docMk/>
            <pc:sldMk cId="3413310259" sldId="508"/>
            <ac:spMk id="3" creationId="{E6DD5F59-733A-4D8C-99AF-0F3ADF5DEDB2}"/>
          </ac:spMkLst>
        </pc:spChg>
      </pc:sldChg>
      <pc:sldChg chg="modSp">
        <pc:chgData name="Wojciech MENDEL" userId="5d03c4192ba5da55" providerId="Windows Live" clId="Web-{17C69FCF-34B1-4FCB-B3C8-6A8B24D42EFC}" dt="2023-02-18T09:20:18.068" v="653" actId="20577"/>
        <pc:sldMkLst>
          <pc:docMk/>
          <pc:sldMk cId="1195506445" sldId="514"/>
        </pc:sldMkLst>
        <pc:spChg chg="mod">
          <ac:chgData name="Wojciech MENDEL" userId="5d03c4192ba5da55" providerId="Windows Live" clId="Web-{17C69FCF-34B1-4FCB-B3C8-6A8B24D42EFC}" dt="2023-02-18T09:20:18.068" v="653" actId="20577"/>
          <ac:spMkLst>
            <pc:docMk/>
            <pc:sldMk cId="1195506445" sldId="514"/>
            <ac:spMk id="3" creationId="{1C1CF386-C453-AC95-AA9B-2503B117392B}"/>
          </ac:spMkLst>
        </pc:spChg>
      </pc:sldChg>
      <pc:sldChg chg="modSp">
        <pc:chgData name="Wojciech MENDEL" userId="5d03c4192ba5da55" providerId="Windows Live" clId="Web-{17C69FCF-34B1-4FCB-B3C8-6A8B24D42EFC}" dt="2023-02-18T07:13:32.570" v="160" actId="20577"/>
        <pc:sldMkLst>
          <pc:docMk/>
          <pc:sldMk cId="1289358317" sldId="515"/>
        </pc:sldMkLst>
        <pc:spChg chg="mod">
          <ac:chgData name="Wojciech MENDEL" userId="5d03c4192ba5da55" providerId="Windows Live" clId="Web-{17C69FCF-34B1-4FCB-B3C8-6A8B24D42EFC}" dt="2023-02-18T07:13:32.570" v="160" actId="20577"/>
          <ac:spMkLst>
            <pc:docMk/>
            <pc:sldMk cId="1289358317" sldId="515"/>
            <ac:spMk id="2" creationId="{6E8D917A-9B6B-69B7-0C00-AE9E16BDA23D}"/>
          </ac:spMkLst>
        </pc:spChg>
      </pc:sldChg>
      <pc:sldChg chg="modSp">
        <pc:chgData name="Wojciech MENDEL" userId="5d03c4192ba5da55" providerId="Windows Live" clId="Web-{17C69FCF-34B1-4FCB-B3C8-6A8B24D42EFC}" dt="2023-02-18T07:08:53.683" v="103"/>
        <pc:sldMkLst>
          <pc:docMk/>
          <pc:sldMk cId="738447485" sldId="522"/>
        </pc:sldMkLst>
        <pc:graphicFrameChg chg="mod modGraphic">
          <ac:chgData name="Wojciech MENDEL" userId="5d03c4192ba5da55" providerId="Windows Live" clId="Web-{17C69FCF-34B1-4FCB-B3C8-6A8B24D42EFC}" dt="2023-02-18T07:08:53.683" v="103"/>
          <ac:graphicFrameMkLst>
            <pc:docMk/>
            <pc:sldMk cId="738447485" sldId="522"/>
            <ac:graphicFrameMk id="4" creationId="{D10C5A54-BC1D-7710-0583-7425704DFECC}"/>
          </ac:graphicFrameMkLst>
        </pc:graphicFrameChg>
      </pc:sldChg>
      <pc:sldChg chg="modSp">
        <pc:chgData name="Wojciech MENDEL" userId="5d03c4192ba5da55" providerId="Windows Live" clId="Web-{17C69FCF-34B1-4FCB-B3C8-6A8B24D42EFC}" dt="2023-02-18T07:09:05.418" v="111"/>
        <pc:sldMkLst>
          <pc:docMk/>
          <pc:sldMk cId="1471377042" sldId="523"/>
        </pc:sldMkLst>
        <pc:graphicFrameChg chg="mod modGraphic">
          <ac:chgData name="Wojciech MENDEL" userId="5d03c4192ba5da55" providerId="Windows Live" clId="Web-{17C69FCF-34B1-4FCB-B3C8-6A8B24D42EFC}" dt="2023-02-18T07:09:05.418" v="111"/>
          <ac:graphicFrameMkLst>
            <pc:docMk/>
            <pc:sldMk cId="1471377042" sldId="523"/>
            <ac:graphicFrameMk id="4" creationId="{D10C5A54-BC1D-7710-0583-7425704DFECC}"/>
          </ac:graphicFrameMkLst>
        </pc:graphicFrameChg>
      </pc:sldChg>
      <pc:sldChg chg="modSp">
        <pc:chgData name="Wojciech MENDEL" userId="5d03c4192ba5da55" providerId="Windows Live" clId="Web-{17C69FCF-34B1-4FCB-B3C8-6A8B24D42EFC}" dt="2023-02-18T07:10:48.814" v="139"/>
        <pc:sldMkLst>
          <pc:docMk/>
          <pc:sldMk cId="3404920986" sldId="524"/>
        </pc:sldMkLst>
        <pc:graphicFrameChg chg="mod modGraphic">
          <ac:chgData name="Wojciech MENDEL" userId="5d03c4192ba5da55" providerId="Windows Live" clId="Web-{17C69FCF-34B1-4FCB-B3C8-6A8B24D42EFC}" dt="2023-02-18T07:10:48.814" v="139"/>
          <ac:graphicFrameMkLst>
            <pc:docMk/>
            <pc:sldMk cId="3404920986" sldId="524"/>
            <ac:graphicFrameMk id="4" creationId="{D10C5A54-BC1D-7710-0583-7425704DFECC}"/>
          </ac:graphicFrameMkLst>
        </pc:graphicFrameChg>
      </pc:sldChg>
      <pc:sldChg chg="modSp">
        <pc:chgData name="Wojciech MENDEL" userId="5d03c4192ba5da55" providerId="Windows Live" clId="Web-{17C69FCF-34B1-4FCB-B3C8-6A8B24D42EFC}" dt="2023-02-18T07:11:07.517" v="151"/>
        <pc:sldMkLst>
          <pc:docMk/>
          <pc:sldMk cId="841018929" sldId="525"/>
        </pc:sldMkLst>
        <pc:graphicFrameChg chg="mod modGraphic">
          <ac:chgData name="Wojciech MENDEL" userId="5d03c4192ba5da55" providerId="Windows Live" clId="Web-{17C69FCF-34B1-4FCB-B3C8-6A8B24D42EFC}" dt="2023-02-18T07:11:07.517" v="151"/>
          <ac:graphicFrameMkLst>
            <pc:docMk/>
            <pc:sldMk cId="841018929" sldId="525"/>
            <ac:graphicFrameMk id="4" creationId="{D10C5A54-BC1D-7710-0583-7425704DFECC}"/>
          </ac:graphicFrameMkLst>
        </pc:graphicFrameChg>
      </pc:sldChg>
      <pc:sldChg chg="modSp">
        <pc:chgData name="Wojciech MENDEL" userId="5d03c4192ba5da55" providerId="Windows Live" clId="Web-{17C69FCF-34B1-4FCB-B3C8-6A8B24D42EFC}" dt="2023-02-18T06:57:41.735" v="25" actId="20577"/>
        <pc:sldMkLst>
          <pc:docMk/>
          <pc:sldMk cId="1964519384" sldId="526"/>
        </pc:sldMkLst>
        <pc:spChg chg="mod">
          <ac:chgData name="Wojciech MENDEL" userId="5d03c4192ba5da55" providerId="Windows Live" clId="Web-{17C69FCF-34B1-4FCB-B3C8-6A8B24D42EFC}" dt="2023-02-18T06:57:41.735" v="25" actId="20577"/>
          <ac:spMkLst>
            <pc:docMk/>
            <pc:sldMk cId="1964519384" sldId="526"/>
            <ac:spMk id="3" creationId="{2325ACDC-BBC1-23BE-2F30-89F2B61CF38B}"/>
          </ac:spMkLst>
        </pc:spChg>
      </pc:sldChg>
      <pc:sldChg chg="modSp">
        <pc:chgData name="Wojciech MENDEL" userId="5d03c4192ba5da55" providerId="Windows Live" clId="Web-{17C69FCF-34B1-4FCB-B3C8-6A8B24D42EFC}" dt="2023-02-18T07:10:36.016" v="131"/>
        <pc:sldMkLst>
          <pc:docMk/>
          <pc:sldMk cId="1752668636" sldId="527"/>
        </pc:sldMkLst>
        <pc:graphicFrameChg chg="mod modGraphic">
          <ac:chgData name="Wojciech MENDEL" userId="5d03c4192ba5da55" providerId="Windows Live" clId="Web-{17C69FCF-34B1-4FCB-B3C8-6A8B24D42EFC}" dt="2023-02-18T07:10:36.016" v="131"/>
          <ac:graphicFrameMkLst>
            <pc:docMk/>
            <pc:sldMk cId="1752668636" sldId="527"/>
            <ac:graphicFrameMk id="4" creationId="{D10C5A54-BC1D-7710-0583-7425704DFECC}"/>
          </ac:graphicFrameMkLst>
        </pc:graphicFrameChg>
      </pc:sldChg>
      <pc:sldChg chg="modSp new">
        <pc:chgData name="Wojciech MENDEL" userId="5d03c4192ba5da55" providerId="Windows Live" clId="Web-{17C69FCF-34B1-4FCB-B3C8-6A8B24D42EFC}" dt="2023-02-18T07:00:15.601" v="87" actId="20577"/>
        <pc:sldMkLst>
          <pc:docMk/>
          <pc:sldMk cId="3270034371" sldId="531"/>
        </pc:sldMkLst>
        <pc:spChg chg="mod">
          <ac:chgData name="Wojciech MENDEL" userId="5d03c4192ba5da55" providerId="Windows Live" clId="Web-{17C69FCF-34B1-4FCB-B3C8-6A8B24D42EFC}" dt="2023-02-18T07:00:15.601" v="87" actId="20577"/>
          <ac:spMkLst>
            <pc:docMk/>
            <pc:sldMk cId="3270034371" sldId="531"/>
            <ac:spMk id="2" creationId="{2FA6C129-753E-258F-14A3-D2005A93F2FC}"/>
          </ac:spMkLst>
        </pc:spChg>
      </pc:sldChg>
      <pc:sldChg chg="add">
        <pc:chgData name="Wojciech MENDEL" userId="5d03c4192ba5da55" providerId="Windows Live" clId="Web-{17C69FCF-34B1-4FCB-B3C8-6A8B24D42EFC}" dt="2023-02-18T07:04:10.735" v="90"/>
        <pc:sldMkLst>
          <pc:docMk/>
          <pc:sldMk cId="2603400326" sldId="532"/>
        </pc:sldMkLst>
      </pc:sldChg>
      <pc:sldChg chg="add">
        <pc:chgData name="Wojciech MENDEL" userId="5d03c4192ba5da55" providerId="Windows Live" clId="Web-{17C69FCF-34B1-4FCB-B3C8-6A8B24D42EFC}" dt="2023-02-18T07:04:10.829" v="91"/>
        <pc:sldMkLst>
          <pc:docMk/>
          <pc:sldMk cId="3848404802" sldId="533"/>
        </pc:sldMkLst>
      </pc:sldChg>
      <pc:sldChg chg="modSp new">
        <pc:chgData name="Wojciech MENDEL" userId="5d03c4192ba5da55" providerId="Windows Live" clId="Web-{17C69FCF-34B1-4FCB-B3C8-6A8B24D42EFC}" dt="2023-02-18T08:45:01.299" v="553" actId="20577"/>
        <pc:sldMkLst>
          <pc:docMk/>
          <pc:sldMk cId="3825173302" sldId="534"/>
        </pc:sldMkLst>
        <pc:spChg chg="mod">
          <ac:chgData name="Wojciech MENDEL" userId="5d03c4192ba5da55" providerId="Windows Live" clId="Web-{17C69FCF-34B1-4FCB-B3C8-6A8B24D42EFC}" dt="2023-02-18T08:45:01.299" v="553" actId="20577"/>
          <ac:spMkLst>
            <pc:docMk/>
            <pc:sldMk cId="3825173302" sldId="534"/>
            <ac:spMk id="2" creationId="{753F0569-EB31-1003-DD02-2B7F96DA377A}"/>
          </ac:spMkLst>
        </pc:spChg>
        <pc:spChg chg="mod">
          <ac:chgData name="Wojciech MENDEL" userId="5d03c4192ba5da55" providerId="Windows Live" clId="Web-{17C69FCF-34B1-4FCB-B3C8-6A8B24D42EFC}" dt="2023-02-18T08:44:04.640" v="546" actId="20577"/>
          <ac:spMkLst>
            <pc:docMk/>
            <pc:sldMk cId="3825173302" sldId="534"/>
            <ac:spMk id="3" creationId="{141CD8F4-7BFB-F147-9442-CF00CE11FFD6}"/>
          </ac:spMkLst>
        </pc:spChg>
      </pc:sldChg>
      <pc:sldChg chg="modSp new">
        <pc:chgData name="Wojciech MENDEL" userId="5d03c4192ba5da55" providerId="Windows Live" clId="Web-{17C69FCF-34B1-4FCB-B3C8-6A8B24D42EFC}" dt="2023-02-18T08:34:36.945" v="504" actId="20577"/>
        <pc:sldMkLst>
          <pc:docMk/>
          <pc:sldMk cId="83466613" sldId="535"/>
        </pc:sldMkLst>
        <pc:spChg chg="mod">
          <ac:chgData name="Wojciech MENDEL" userId="5d03c4192ba5da55" providerId="Windows Live" clId="Web-{17C69FCF-34B1-4FCB-B3C8-6A8B24D42EFC}" dt="2023-02-18T08:34:36.945" v="504" actId="20577"/>
          <ac:spMkLst>
            <pc:docMk/>
            <pc:sldMk cId="83466613" sldId="535"/>
            <ac:spMk id="2" creationId="{C8CE4665-E1FB-6DFC-D331-56E7EBE21FA8}"/>
          </ac:spMkLst>
        </pc:spChg>
        <pc:spChg chg="mod">
          <ac:chgData name="Wojciech MENDEL" userId="5d03c4192ba5da55" providerId="Windows Live" clId="Web-{17C69FCF-34B1-4FCB-B3C8-6A8B24D42EFC}" dt="2023-02-18T08:32:20.440" v="501" actId="20577"/>
          <ac:spMkLst>
            <pc:docMk/>
            <pc:sldMk cId="83466613" sldId="535"/>
            <ac:spMk id="3" creationId="{F2390B90-4FD4-6D39-8F56-AC2AEEF9C43E}"/>
          </ac:spMkLst>
        </pc:spChg>
      </pc:sldChg>
      <pc:sldChg chg="modSp add replId">
        <pc:chgData name="Wojciech MENDEL" userId="5d03c4192ba5da55" providerId="Windows Live" clId="Web-{17C69FCF-34B1-4FCB-B3C8-6A8B24D42EFC}" dt="2023-02-18T08:58:07.211" v="579" actId="20577"/>
        <pc:sldMkLst>
          <pc:docMk/>
          <pc:sldMk cId="2804303665" sldId="536"/>
        </pc:sldMkLst>
        <pc:spChg chg="mod">
          <ac:chgData name="Wojciech MENDEL" userId="5d03c4192ba5da55" providerId="Windows Live" clId="Web-{17C69FCF-34B1-4FCB-B3C8-6A8B24D42EFC}" dt="2023-02-18T08:34:45.321" v="509" actId="20577"/>
          <ac:spMkLst>
            <pc:docMk/>
            <pc:sldMk cId="2804303665" sldId="536"/>
            <ac:spMk id="2" creationId="{C8CE4665-E1FB-6DFC-D331-56E7EBE21FA8}"/>
          </ac:spMkLst>
        </pc:spChg>
        <pc:spChg chg="mod">
          <ac:chgData name="Wojciech MENDEL" userId="5d03c4192ba5da55" providerId="Windows Live" clId="Web-{17C69FCF-34B1-4FCB-B3C8-6A8B24D42EFC}" dt="2023-02-18T08:58:07.211" v="579" actId="20577"/>
          <ac:spMkLst>
            <pc:docMk/>
            <pc:sldMk cId="2804303665" sldId="536"/>
            <ac:spMk id="3" creationId="{F2390B90-4FD4-6D39-8F56-AC2AEEF9C43E}"/>
          </ac:spMkLst>
        </pc:spChg>
      </pc:sldChg>
      <pc:sldChg chg="modSp new">
        <pc:chgData name="Wojciech MENDEL" userId="5d03c4192ba5da55" providerId="Windows Live" clId="Web-{17C69FCF-34B1-4FCB-B3C8-6A8B24D42EFC}" dt="2023-02-18T10:21:47.945" v="709" actId="20577"/>
        <pc:sldMkLst>
          <pc:docMk/>
          <pc:sldMk cId="1089231281" sldId="537"/>
        </pc:sldMkLst>
        <pc:spChg chg="mod">
          <ac:chgData name="Wojciech MENDEL" userId="5d03c4192ba5da55" providerId="Windows Live" clId="Web-{17C69FCF-34B1-4FCB-B3C8-6A8B24D42EFC}" dt="2023-02-18T10:21:45.647" v="708" actId="20577"/>
          <ac:spMkLst>
            <pc:docMk/>
            <pc:sldMk cId="1089231281" sldId="537"/>
            <ac:spMk id="2" creationId="{E7C922A9-997C-43EB-A53C-E8695E19C878}"/>
          </ac:spMkLst>
        </pc:spChg>
        <pc:spChg chg="mod">
          <ac:chgData name="Wojciech MENDEL" userId="5d03c4192ba5da55" providerId="Windows Live" clId="Web-{17C69FCF-34B1-4FCB-B3C8-6A8B24D42EFC}" dt="2023-02-18T10:21:47.945" v="709" actId="20577"/>
          <ac:spMkLst>
            <pc:docMk/>
            <pc:sldMk cId="1089231281" sldId="537"/>
            <ac:spMk id="3" creationId="{54FB158C-5615-0818-8E7A-E35F97BB84EC}"/>
          </ac:spMkLst>
        </pc:spChg>
      </pc:sldChg>
      <pc:sldChg chg="modSp add replId">
        <pc:chgData name="Wojciech MENDEL" userId="5d03c4192ba5da55" providerId="Windows Live" clId="Web-{17C69FCF-34B1-4FCB-B3C8-6A8B24D42EFC}" dt="2023-02-18T10:22:56.949" v="731" actId="20577"/>
        <pc:sldMkLst>
          <pc:docMk/>
          <pc:sldMk cId="2234381275" sldId="538"/>
        </pc:sldMkLst>
        <pc:spChg chg="mod">
          <ac:chgData name="Wojciech MENDEL" userId="5d03c4192ba5da55" providerId="Windows Live" clId="Web-{17C69FCF-34B1-4FCB-B3C8-6A8B24D42EFC}" dt="2023-02-18T10:22:53.043" v="729" actId="20577"/>
          <ac:spMkLst>
            <pc:docMk/>
            <pc:sldMk cId="2234381275" sldId="538"/>
            <ac:spMk id="2" creationId="{E7C922A9-997C-43EB-A53C-E8695E19C878}"/>
          </ac:spMkLst>
        </pc:spChg>
        <pc:spChg chg="mod">
          <ac:chgData name="Wojciech MENDEL" userId="5d03c4192ba5da55" providerId="Windows Live" clId="Web-{17C69FCF-34B1-4FCB-B3C8-6A8B24D42EFC}" dt="2023-02-18T10:22:56.949" v="731" actId="20577"/>
          <ac:spMkLst>
            <pc:docMk/>
            <pc:sldMk cId="2234381275" sldId="538"/>
            <ac:spMk id="3" creationId="{54FB158C-5615-0818-8E7A-E35F97BB84EC}"/>
          </ac:spMkLst>
        </pc:spChg>
      </pc:sldChg>
      <pc:sldChg chg="modSp new">
        <pc:chgData name="Wojciech MENDEL" userId="5d03c4192ba5da55" providerId="Windows Live" clId="Web-{17C69FCF-34B1-4FCB-B3C8-6A8B24D42EFC}" dt="2023-02-18T10:29:09.412" v="769" actId="20577"/>
        <pc:sldMkLst>
          <pc:docMk/>
          <pc:sldMk cId="423263082" sldId="539"/>
        </pc:sldMkLst>
        <pc:spChg chg="mod">
          <ac:chgData name="Wojciech MENDEL" userId="5d03c4192ba5da55" providerId="Windows Live" clId="Web-{17C69FCF-34B1-4FCB-B3C8-6A8B24D42EFC}" dt="2023-02-18T10:29:09.412" v="769" actId="20577"/>
          <ac:spMkLst>
            <pc:docMk/>
            <pc:sldMk cId="423263082" sldId="539"/>
            <ac:spMk id="2" creationId="{47C155A1-EDD1-4051-5C7E-FDA216FA8F13}"/>
          </ac:spMkLst>
        </pc:spChg>
        <pc:spChg chg="mod">
          <ac:chgData name="Wojciech MENDEL" userId="5d03c4192ba5da55" providerId="Windows Live" clId="Web-{17C69FCF-34B1-4FCB-B3C8-6A8B24D42EFC}" dt="2023-02-18T10:28:29.722" v="767" actId="20577"/>
          <ac:spMkLst>
            <pc:docMk/>
            <pc:sldMk cId="423263082" sldId="539"/>
            <ac:spMk id="3" creationId="{CA201EE4-A565-D629-4D77-BC23F9528B24}"/>
          </ac:spMkLst>
        </pc:spChg>
      </pc:sldChg>
      <pc:sldChg chg="modSp add replId">
        <pc:chgData name="Wojciech MENDEL" userId="5d03c4192ba5da55" providerId="Windows Live" clId="Web-{17C69FCF-34B1-4FCB-B3C8-6A8B24D42EFC}" dt="2023-02-18T10:31:51.970" v="807" actId="20577"/>
        <pc:sldMkLst>
          <pc:docMk/>
          <pc:sldMk cId="1278549573" sldId="540"/>
        </pc:sldMkLst>
        <pc:spChg chg="mod">
          <ac:chgData name="Wojciech MENDEL" userId="5d03c4192ba5da55" providerId="Windows Live" clId="Web-{17C69FCF-34B1-4FCB-B3C8-6A8B24D42EFC}" dt="2023-02-18T10:30:04.307" v="782" actId="20577"/>
          <ac:spMkLst>
            <pc:docMk/>
            <pc:sldMk cId="1278549573" sldId="540"/>
            <ac:spMk id="2" creationId="{47C155A1-EDD1-4051-5C7E-FDA216FA8F13}"/>
          </ac:spMkLst>
        </pc:spChg>
        <pc:spChg chg="mod">
          <ac:chgData name="Wojciech MENDEL" userId="5d03c4192ba5da55" providerId="Windows Live" clId="Web-{17C69FCF-34B1-4FCB-B3C8-6A8B24D42EFC}" dt="2023-02-18T10:31:51.970" v="807" actId="20577"/>
          <ac:spMkLst>
            <pc:docMk/>
            <pc:sldMk cId="1278549573" sldId="540"/>
            <ac:spMk id="3" creationId="{CA201EE4-A565-D629-4D77-BC23F9528B24}"/>
          </ac:spMkLst>
        </pc:spChg>
      </pc:sldChg>
    </pc:docChg>
  </pc:docChgLst>
  <pc:docChgLst>
    <pc:chgData name="Wojciech MENDEL" userId="5d03c4192ba5da55" providerId="Windows Live" clId="Web-{B81BB1CC-07F6-42ED-9DE9-DA6A44EA011E}"/>
    <pc:docChg chg="modSld">
      <pc:chgData name="Wojciech MENDEL" userId="5d03c4192ba5da55" providerId="Windows Live" clId="Web-{B81BB1CC-07F6-42ED-9DE9-DA6A44EA011E}" dt="2023-09-15T17:45:38.870" v="0" actId="20577"/>
      <pc:docMkLst>
        <pc:docMk/>
      </pc:docMkLst>
      <pc:sldChg chg="modSp">
        <pc:chgData name="Wojciech MENDEL" userId="5d03c4192ba5da55" providerId="Windows Live" clId="Web-{B81BB1CC-07F6-42ED-9DE9-DA6A44EA011E}" dt="2023-09-15T17:45:38.870" v="0" actId="20577"/>
        <pc:sldMkLst>
          <pc:docMk/>
          <pc:sldMk cId="2094161218" sldId="607"/>
        </pc:sldMkLst>
        <pc:spChg chg="mod">
          <ac:chgData name="Wojciech MENDEL" userId="5d03c4192ba5da55" providerId="Windows Live" clId="Web-{B81BB1CC-07F6-42ED-9DE9-DA6A44EA011E}" dt="2023-09-15T17:45:38.870" v="0" actId="20577"/>
          <ac:spMkLst>
            <pc:docMk/>
            <pc:sldMk cId="2094161218" sldId="607"/>
            <ac:spMk id="3" creationId="{D866C018-E4FC-C81D-641A-160DF519B5A0}"/>
          </ac:spMkLst>
        </pc:spChg>
      </pc:sldChg>
    </pc:docChg>
  </pc:docChgLst>
  <pc:docChgLst>
    <pc:chgData name="Wojciech MENDEL" userId="5d03c4192ba5da55" providerId="Windows Live" clId="Web-{9E0654C3-B05C-4728-84AC-FB7A4F4ED9EF}"/>
    <pc:docChg chg="addSld modSld">
      <pc:chgData name="Wojciech MENDEL" userId="5d03c4192ba5da55" providerId="Windows Live" clId="Web-{9E0654C3-B05C-4728-84AC-FB7A4F4ED9EF}" dt="2023-04-21T07:13:57.668" v="442" actId="20577"/>
      <pc:docMkLst>
        <pc:docMk/>
      </pc:docMkLst>
      <pc:sldChg chg="modSp">
        <pc:chgData name="Wojciech MENDEL" userId="5d03c4192ba5da55" providerId="Windows Live" clId="Web-{9E0654C3-B05C-4728-84AC-FB7A4F4ED9EF}" dt="2023-04-21T06:11:36.561" v="9" actId="20577"/>
        <pc:sldMkLst>
          <pc:docMk/>
          <pc:sldMk cId="3553489714" sldId="256"/>
        </pc:sldMkLst>
        <pc:spChg chg="mod">
          <ac:chgData name="Wojciech MENDEL" userId="5d03c4192ba5da55" providerId="Windows Live" clId="Web-{9E0654C3-B05C-4728-84AC-FB7A4F4ED9EF}" dt="2023-04-21T06:11:36.561" v="9" actId="20577"/>
          <ac:spMkLst>
            <pc:docMk/>
            <pc:sldMk cId="3553489714" sldId="256"/>
            <ac:spMk id="6" creationId="{00000000-0000-0000-0000-000000000000}"/>
          </ac:spMkLst>
        </pc:spChg>
      </pc:sldChg>
      <pc:sldChg chg="mod modShow">
        <pc:chgData name="Wojciech MENDEL" userId="5d03c4192ba5da55" providerId="Windows Live" clId="Web-{9E0654C3-B05C-4728-84AC-FB7A4F4ED9EF}" dt="2023-04-21T06:18:58.624" v="16"/>
        <pc:sldMkLst>
          <pc:docMk/>
          <pc:sldMk cId="1498611641" sldId="287"/>
        </pc:sldMkLst>
      </pc:sldChg>
      <pc:sldChg chg="mod modShow">
        <pc:chgData name="Wojciech MENDEL" userId="5d03c4192ba5da55" providerId="Windows Live" clId="Web-{9E0654C3-B05C-4728-84AC-FB7A4F4ED9EF}" dt="2023-04-21T06:15:06.647" v="15"/>
        <pc:sldMkLst>
          <pc:docMk/>
          <pc:sldMk cId="712492073" sldId="297"/>
        </pc:sldMkLst>
      </pc:sldChg>
      <pc:sldChg chg="modSp">
        <pc:chgData name="Wojciech MENDEL" userId="5d03c4192ba5da55" providerId="Windows Live" clId="Web-{9E0654C3-B05C-4728-84AC-FB7A4F4ED9EF}" dt="2023-04-21T06:14:08.066" v="12" actId="20577"/>
        <pc:sldMkLst>
          <pc:docMk/>
          <pc:sldMk cId="2647674558" sldId="320"/>
        </pc:sldMkLst>
        <pc:graphicFrameChg chg="modGraphic">
          <ac:chgData name="Wojciech MENDEL" userId="5d03c4192ba5da55" providerId="Windows Live" clId="Web-{9E0654C3-B05C-4728-84AC-FB7A4F4ED9EF}" dt="2023-04-21T06:14:08.066" v="12" actId="20577"/>
          <ac:graphicFrameMkLst>
            <pc:docMk/>
            <pc:sldMk cId="2647674558" sldId="320"/>
            <ac:graphicFrameMk id="4" creationId="{AED04DAF-1E3F-4397-8834-E64118E9B2CD}"/>
          </ac:graphicFrameMkLst>
        </pc:graphicFrameChg>
      </pc:sldChg>
      <pc:sldChg chg="mod modShow">
        <pc:chgData name="Wojciech MENDEL" userId="5d03c4192ba5da55" providerId="Windows Live" clId="Web-{9E0654C3-B05C-4728-84AC-FB7A4F4ED9EF}" dt="2023-04-21T06:14:55.693" v="13"/>
        <pc:sldMkLst>
          <pc:docMk/>
          <pc:sldMk cId="4284018496" sldId="371"/>
        </pc:sldMkLst>
      </pc:sldChg>
      <pc:sldChg chg="mod modShow">
        <pc:chgData name="Wojciech MENDEL" userId="5d03c4192ba5da55" providerId="Windows Live" clId="Web-{9E0654C3-B05C-4728-84AC-FB7A4F4ED9EF}" dt="2023-04-21T06:18:58.858" v="21"/>
        <pc:sldMkLst>
          <pc:docMk/>
          <pc:sldMk cId="3458222027" sldId="387"/>
        </pc:sldMkLst>
      </pc:sldChg>
      <pc:sldChg chg="mod modShow">
        <pc:chgData name="Wojciech MENDEL" userId="5d03c4192ba5da55" providerId="Windows Live" clId="Web-{9E0654C3-B05C-4728-84AC-FB7A4F4ED9EF}" dt="2023-04-21T06:23:41.634" v="88"/>
        <pc:sldMkLst>
          <pc:docMk/>
          <pc:sldMk cId="4169076651" sldId="417"/>
        </pc:sldMkLst>
      </pc:sldChg>
      <pc:sldChg chg="modSp">
        <pc:chgData name="Wojciech MENDEL" userId="5d03c4192ba5da55" providerId="Windows Live" clId="Web-{9E0654C3-B05C-4728-84AC-FB7A4F4ED9EF}" dt="2023-04-21T06:23:12.805" v="86" actId="20577"/>
        <pc:sldMkLst>
          <pc:docMk/>
          <pc:sldMk cId="368270744" sldId="475"/>
        </pc:sldMkLst>
        <pc:spChg chg="mod">
          <ac:chgData name="Wojciech MENDEL" userId="5d03c4192ba5da55" providerId="Windows Live" clId="Web-{9E0654C3-B05C-4728-84AC-FB7A4F4ED9EF}" dt="2023-04-21T06:23:12.805" v="86" actId="20577"/>
          <ac:spMkLst>
            <pc:docMk/>
            <pc:sldMk cId="368270744" sldId="475"/>
            <ac:spMk id="3" creationId="{780A1D93-5FDE-8B79-3ABD-058BD15706A3}"/>
          </ac:spMkLst>
        </pc:spChg>
      </pc:sldChg>
      <pc:sldChg chg="mod modShow">
        <pc:chgData name="Wojciech MENDEL" userId="5d03c4192ba5da55" providerId="Windows Live" clId="Web-{9E0654C3-B05C-4728-84AC-FB7A4F4ED9EF}" dt="2023-04-21T06:15:00.146" v="14"/>
        <pc:sldMkLst>
          <pc:docMk/>
          <pc:sldMk cId="1714377045" sldId="477"/>
        </pc:sldMkLst>
      </pc:sldChg>
      <pc:sldChg chg="mod modShow">
        <pc:chgData name="Wojciech MENDEL" userId="5d03c4192ba5da55" providerId="Windows Live" clId="Web-{9E0654C3-B05C-4728-84AC-FB7A4F4ED9EF}" dt="2023-04-21T06:18:58.796" v="20"/>
        <pc:sldMkLst>
          <pc:docMk/>
          <pc:sldMk cId="4042768863" sldId="478"/>
        </pc:sldMkLst>
      </pc:sldChg>
      <pc:sldChg chg="mod modShow">
        <pc:chgData name="Wojciech MENDEL" userId="5d03c4192ba5da55" providerId="Windows Live" clId="Web-{9E0654C3-B05C-4728-84AC-FB7A4F4ED9EF}" dt="2023-04-21T06:18:58.718" v="18"/>
        <pc:sldMkLst>
          <pc:docMk/>
          <pc:sldMk cId="1428698883" sldId="480"/>
        </pc:sldMkLst>
      </pc:sldChg>
      <pc:sldChg chg="mod modShow">
        <pc:chgData name="Wojciech MENDEL" userId="5d03c4192ba5da55" providerId="Windows Live" clId="Web-{9E0654C3-B05C-4728-84AC-FB7A4F4ED9EF}" dt="2023-04-21T06:23:41.619" v="87"/>
        <pc:sldMkLst>
          <pc:docMk/>
          <pc:sldMk cId="1467451945" sldId="482"/>
        </pc:sldMkLst>
      </pc:sldChg>
      <pc:sldChg chg="mod modShow">
        <pc:chgData name="Wojciech MENDEL" userId="5d03c4192ba5da55" providerId="Windows Live" clId="Web-{9E0654C3-B05C-4728-84AC-FB7A4F4ED9EF}" dt="2023-04-21T06:27:44.972" v="94"/>
        <pc:sldMkLst>
          <pc:docMk/>
          <pc:sldMk cId="2328743217" sldId="484"/>
        </pc:sldMkLst>
      </pc:sldChg>
      <pc:sldChg chg="mod modShow">
        <pc:chgData name="Wojciech MENDEL" userId="5d03c4192ba5da55" providerId="Windows Live" clId="Web-{9E0654C3-B05C-4728-84AC-FB7A4F4ED9EF}" dt="2023-04-21T06:27:49.409" v="95"/>
        <pc:sldMkLst>
          <pc:docMk/>
          <pc:sldMk cId="2362290576" sldId="488"/>
        </pc:sldMkLst>
      </pc:sldChg>
      <pc:sldChg chg="mod modShow">
        <pc:chgData name="Wojciech MENDEL" userId="5d03c4192ba5da55" providerId="Windows Live" clId="Web-{9E0654C3-B05C-4728-84AC-FB7A4F4ED9EF}" dt="2023-04-21T06:27:38.487" v="93"/>
        <pc:sldMkLst>
          <pc:docMk/>
          <pc:sldMk cId="3405574548" sldId="494"/>
        </pc:sldMkLst>
      </pc:sldChg>
      <pc:sldChg chg="mod modShow">
        <pc:chgData name="Wojciech MENDEL" userId="5d03c4192ba5da55" providerId="Windows Live" clId="Web-{9E0654C3-B05C-4728-84AC-FB7A4F4ED9EF}" dt="2023-04-21T06:24:05.245" v="91"/>
        <pc:sldMkLst>
          <pc:docMk/>
          <pc:sldMk cId="1388295768" sldId="505"/>
        </pc:sldMkLst>
      </pc:sldChg>
      <pc:sldChg chg="mod modShow">
        <pc:chgData name="Wojciech MENDEL" userId="5d03c4192ba5da55" providerId="Windows Live" clId="Web-{9E0654C3-B05C-4728-84AC-FB7A4F4ED9EF}" dt="2023-04-21T06:24:05.182" v="89"/>
        <pc:sldMkLst>
          <pc:docMk/>
          <pc:sldMk cId="2216823058" sldId="506"/>
        </pc:sldMkLst>
      </pc:sldChg>
      <pc:sldChg chg="mod modShow">
        <pc:chgData name="Wojciech MENDEL" userId="5d03c4192ba5da55" providerId="Windows Live" clId="Web-{9E0654C3-B05C-4728-84AC-FB7A4F4ED9EF}" dt="2023-04-21T06:24:19.526" v="92"/>
        <pc:sldMkLst>
          <pc:docMk/>
          <pc:sldMk cId="794274199" sldId="509"/>
        </pc:sldMkLst>
      </pc:sldChg>
      <pc:sldChg chg="mod modShow">
        <pc:chgData name="Wojciech MENDEL" userId="5d03c4192ba5da55" providerId="Windows Live" clId="Web-{9E0654C3-B05C-4728-84AC-FB7A4F4ED9EF}" dt="2023-04-21T06:28:17.020" v="98"/>
        <pc:sldMkLst>
          <pc:docMk/>
          <pc:sldMk cId="688049973" sldId="510"/>
        </pc:sldMkLst>
      </pc:sldChg>
      <pc:sldChg chg="mod modShow">
        <pc:chgData name="Wojciech MENDEL" userId="5d03c4192ba5da55" providerId="Windows Live" clId="Web-{9E0654C3-B05C-4728-84AC-FB7A4F4ED9EF}" dt="2023-04-21T06:18:58.749" v="19"/>
        <pc:sldMkLst>
          <pc:docMk/>
          <pc:sldMk cId="638597775" sldId="511"/>
        </pc:sldMkLst>
      </pc:sldChg>
      <pc:sldChg chg="mod modShow">
        <pc:chgData name="Wojciech MENDEL" userId="5d03c4192ba5da55" providerId="Windows Live" clId="Web-{9E0654C3-B05C-4728-84AC-FB7A4F4ED9EF}" dt="2023-04-21T06:18:58.671" v="17"/>
        <pc:sldMkLst>
          <pc:docMk/>
          <pc:sldMk cId="3694895436" sldId="512"/>
        </pc:sldMkLst>
      </pc:sldChg>
      <pc:sldChg chg="mod modShow">
        <pc:chgData name="Wojciech MENDEL" userId="5d03c4192ba5da55" providerId="Windows Live" clId="Web-{9E0654C3-B05C-4728-84AC-FB7A4F4ED9EF}" dt="2023-04-21T06:24:05.213" v="90"/>
        <pc:sldMkLst>
          <pc:docMk/>
          <pc:sldMk cId="1964519384" sldId="526"/>
        </pc:sldMkLst>
      </pc:sldChg>
      <pc:sldChg chg="modSp">
        <pc:chgData name="Wojciech MENDEL" userId="5d03c4192ba5da55" providerId="Windows Live" clId="Web-{9E0654C3-B05C-4728-84AC-FB7A4F4ED9EF}" dt="2023-04-21T06:22:34.272" v="84" actId="20577"/>
        <pc:sldMkLst>
          <pc:docMk/>
          <pc:sldMk cId="1195799619" sldId="530"/>
        </pc:sldMkLst>
        <pc:spChg chg="mod">
          <ac:chgData name="Wojciech MENDEL" userId="5d03c4192ba5da55" providerId="Windows Live" clId="Web-{9E0654C3-B05C-4728-84AC-FB7A4F4ED9EF}" dt="2023-04-21T06:22:34.272" v="84" actId="20577"/>
          <ac:spMkLst>
            <pc:docMk/>
            <pc:sldMk cId="1195799619" sldId="530"/>
            <ac:spMk id="3" creationId="{00000000-0000-0000-0000-000000000000}"/>
          </ac:spMkLst>
        </pc:spChg>
      </pc:sldChg>
      <pc:sldChg chg="mod modShow">
        <pc:chgData name="Wojciech MENDEL" userId="5d03c4192ba5da55" providerId="Windows Live" clId="Web-{9E0654C3-B05C-4728-84AC-FB7A4F4ED9EF}" dt="2023-04-21T06:28:03.832" v="97"/>
        <pc:sldMkLst>
          <pc:docMk/>
          <pc:sldMk cId="2603400326" sldId="532"/>
        </pc:sldMkLst>
      </pc:sldChg>
      <pc:sldChg chg="mod modShow">
        <pc:chgData name="Wojciech MENDEL" userId="5d03c4192ba5da55" providerId="Windows Live" clId="Web-{9E0654C3-B05C-4728-84AC-FB7A4F4ED9EF}" dt="2023-04-21T06:27:54.644" v="96"/>
        <pc:sldMkLst>
          <pc:docMk/>
          <pc:sldMk cId="3848404802" sldId="533"/>
        </pc:sldMkLst>
      </pc:sldChg>
      <pc:sldChg chg="modSp">
        <pc:chgData name="Wojciech MENDEL" userId="5d03c4192ba5da55" providerId="Windows Live" clId="Web-{9E0654C3-B05C-4728-84AC-FB7A4F4ED9EF}" dt="2023-04-21T06:31:36.261" v="115" actId="20577"/>
        <pc:sldMkLst>
          <pc:docMk/>
          <pc:sldMk cId="1089231281" sldId="537"/>
        </pc:sldMkLst>
        <pc:spChg chg="mod">
          <ac:chgData name="Wojciech MENDEL" userId="5d03c4192ba5da55" providerId="Windows Live" clId="Web-{9E0654C3-B05C-4728-84AC-FB7A4F4ED9EF}" dt="2023-04-21T06:31:36.261" v="115" actId="20577"/>
          <ac:spMkLst>
            <pc:docMk/>
            <pc:sldMk cId="1089231281" sldId="537"/>
            <ac:spMk id="3" creationId="{54FB158C-5615-0818-8E7A-E35F97BB84EC}"/>
          </ac:spMkLst>
        </pc:spChg>
      </pc:sldChg>
      <pc:sldChg chg="modSp">
        <pc:chgData name="Wojciech MENDEL" userId="5d03c4192ba5da55" providerId="Windows Live" clId="Web-{9E0654C3-B05C-4728-84AC-FB7A4F4ED9EF}" dt="2023-04-21T06:33:23.281" v="138" actId="20577"/>
        <pc:sldMkLst>
          <pc:docMk/>
          <pc:sldMk cId="2234381275" sldId="538"/>
        </pc:sldMkLst>
        <pc:spChg chg="mod">
          <ac:chgData name="Wojciech MENDEL" userId="5d03c4192ba5da55" providerId="Windows Live" clId="Web-{9E0654C3-B05C-4728-84AC-FB7A4F4ED9EF}" dt="2023-04-21T06:33:23.281" v="138" actId="20577"/>
          <ac:spMkLst>
            <pc:docMk/>
            <pc:sldMk cId="2234381275" sldId="538"/>
            <ac:spMk id="3" creationId="{54FB158C-5615-0818-8E7A-E35F97BB84EC}"/>
          </ac:spMkLst>
        </pc:spChg>
      </pc:sldChg>
      <pc:sldChg chg="mod modShow">
        <pc:chgData name="Wojciech MENDEL" userId="5d03c4192ba5da55" providerId="Windows Live" clId="Web-{9E0654C3-B05C-4728-84AC-FB7A4F4ED9EF}" dt="2023-04-21T06:28:43.505" v="99"/>
        <pc:sldMkLst>
          <pc:docMk/>
          <pc:sldMk cId="423263082" sldId="539"/>
        </pc:sldMkLst>
      </pc:sldChg>
      <pc:sldChg chg="mod modShow">
        <pc:chgData name="Wojciech MENDEL" userId="5d03c4192ba5da55" providerId="Windows Live" clId="Web-{9E0654C3-B05C-4728-84AC-FB7A4F4ED9EF}" dt="2023-04-21T06:28:47.693" v="100"/>
        <pc:sldMkLst>
          <pc:docMk/>
          <pc:sldMk cId="1278549573" sldId="540"/>
        </pc:sldMkLst>
      </pc:sldChg>
      <pc:sldChg chg="modSp new">
        <pc:chgData name="Wojciech MENDEL" userId="5d03c4192ba5da55" providerId="Windows Live" clId="Web-{9E0654C3-B05C-4728-84AC-FB7A4F4ED9EF}" dt="2023-04-21T07:13:57.668" v="442" actId="20577"/>
        <pc:sldMkLst>
          <pc:docMk/>
          <pc:sldMk cId="2537654749" sldId="543"/>
        </pc:sldMkLst>
        <pc:spChg chg="mod">
          <ac:chgData name="Wojciech MENDEL" userId="5d03c4192ba5da55" providerId="Windows Live" clId="Web-{9E0654C3-B05C-4728-84AC-FB7A4F4ED9EF}" dt="2023-04-21T06:55:09.454" v="157" actId="14100"/>
          <ac:spMkLst>
            <pc:docMk/>
            <pc:sldMk cId="2537654749" sldId="543"/>
            <ac:spMk id="2" creationId="{E94BF35F-E65E-D47C-036B-68D499FAD42E}"/>
          </ac:spMkLst>
        </pc:spChg>
        <pc:spChg chg="mod">
          <ac:chgData name="Wojciech MENDEL" userId="5d03c4192ba5da55" providerId="Windows Live" clId="Web-{9E0654C3-B05C-4728-84AC-FB7A4F4ED9EF}" dt="2023-04-21T07:13:57.668" v="442" actId="20577"/>
          <ac:spMkLst>
            <pc:docMk/>
            <pc:sldMk cId="2537654749" sldId="543"/>
            <ac:spMk id="3" creationId="{FF6BA642-EA1F-84F1-5D2A-288BBDE4B3E1}"/>
          </ac:spMkLst>
        </pc:spChg>
      </pc:sldChg>
    </pc:docChg>
  </pc:docChgLst>
  <pc:docChgLst>
    <pc:chgData name="Wojciech MENDEL" userId="5d03c4192ba5da55" providerId="Windows Live" clId="Web-{B7CCE5D7-084C-4C26-B57F-5AA93F283233}"/>
    <pc:docChg chg="addSld delSld modSld sldOrd">
      <pc:chgData name="Wojciech MENDEL" userId="5d03c4192ba5da55" providerId="Windows Live" clId="Web-{B7CCE5D7-084C-4C26-B57F-5AA93F283233}" dt="2023-02-07T13:49:13.208" v="695" actId="20577"/>
      <pc:docMkLst>
        <pc:docMk/>
      </pc:docMkLst>
      <pc:sldChg chg="modSp">
        <pc:chgData name="Wojciech MENDEL" userId="5d03c4192ba5da55" providerId="Windows Live" clId="Web-{B7CCE5D7-084C-4C26-B57F-5AA93F283233}" dt="2023-02-07T13:01:36.499" v="46" actId="20577"/>
        <pc:sldMkLst>
          <pc:docMk/>
          <pc:sldMk cId="3553489714" sldId="256"/>
        </pc:sldMkLst>
        <pc:spChg chg="mod">
          <ac:chgData name="Wojciech MENDEL" userId="5d03c4192ba5da55" providerId="Windows Live" clId="Web-{B7CCE5D7-084C-4C26-B57F-5AA93F283233}" dt="2023-02-07T13:01:36.499" v="46" actId="20577"/>
          <ac:spMkLst>
            <pc:docMk/>
            <pc:sldMk cId="3553489714" sldId="256"/>
            <ac:spMk id="4" creationId="{00000000-0000-0000-0000-000000000000}"/>
          </ac:spMkLst>
        </pc:spChg>
        <pc:spChg chg="mod">
          <ac:chgData name="Wojciech MENDEL" userId="5d03c4192ba5da55" providerId="Windows Live" clId="Web-{B7CCE5D7-084C-4C26-B57F-5AA93F283233}" dt="2023-02-07T13:01:07.905" v="9" actId="20577"/>
          <ac:spMkLst>
            <pc:docMk/>
            <pc:sldMk cId="3553489714" sldId="256"/>
            <ac:spMk id="6" creationId="{00000000-0000-0000-0000-000000000000}"/>
          </ac:spMkLst>
        </pc:spChg>
      </pc:sldChg>
      <pc:sldChg chg="modSp">
        <pc:chgData name="Wojciech MENDEL" userId="5d03c4192ba5da55" providerId="Windows Live" clId="Web-{B7CCE5D7-084C-4C26-B57F-5AA93F283233}" dt="2023-02-07T13:26:06.277" v="567" actId="20577"/>
        <pc:sldMkLst>
          <pc:docMk/>
          <pc:sldMk cId="2647674558" sldId="320"/>
        </pc:sldMkLst>
        <pc:graphicFrameChg chg="modGraphic">
          <ac:chgData name="Wojciech MENDEL" userId="5d03c4192ba5da55" providerId="Windows Live" clId="Web-{B7CCE5D7-084C-4C26-B57F-5AA93F283233}" dt="2023-02-07T13:26:06.277" v="567" actId="20577"/>
          <ac:graphicFrameMkLst>
            <pc:docMk/>
            <pc:sldMk cId="2647674558" sldId="320"/>
            <ac:graphicFrameMk id="4" creationId="{AED04DAF-1E3F-4397-8834-E64118E9B2CD}"/>
          </ac:graphicFrameMkLst>
        </pc:graphicFrameChg>
      </pc:sldChg>
      <pc:sldChg chg="modSp ord">
        <pc:chgData name="Wojciech MENDEL" userId="5d03c4192ba5da55" providerId="Windows Live" clId="Web-{B7CCE5D7-084C-4C26-B57F-5AA93F283233}" dt="2023-02-07T13:27:50.734" v="601"/>
        <pc:sldMkLst>
          <pc:docMk/>
          <pc:sldMk cId="2733417222" sldId="353"/>
        </pc:sldMkLst>
        <pc:spChg chg="mod">
          <ac:chgData name="Wojciech MENDEL" userId="5d03c4192ba5da55" providerId="Windows Live" clId="Web-{B7CCE5D7-084C-4C26-B57F-5AA93F283233}" dt="2023-02-07T13:13:02.332" v="267" actId="20577"/>
          <ac:spMkLst>
            <pc:docMk/>
            <pc:sldMk cId="2733417222" sldId="353"/>
            <ac:spMk id="3" creationId="{00000000-0000-0000-0000-000000000000}"/>
          </ac:spMkLst>
        </pc:spChg>
      </pc:sldChg>
      <pc:sldChg chg="modSp ord">
        <pc:chgData name="Wojciech MENDEL" userId="5d03c4192ba5da55" providerId="Windows Live" clId="Web-{B7CCE5D7-084C-4C26-B57F-5AA93F283233}" dt="2023-02-07T13:49:13.208" v="695" actId="20577"/>
        <pc:sldMkLst>
          <pc:docMk/>
          <pc:sldMk cId="698467953" sldId="436"/>
        </pc:sldMkLst>
        <pc:spChg chg="mod">
          <ac:chgData name="Wojciech MENDEL" userId="5d03c4192ba5da55" providerId="Windows Live" clId="Web-{B7CCE5D7-084C-4C26-B57F-5AA93F283233}" dt="2023-02-07T13:49:13.208" v="695" actId="20577"/>
          <ac:spMkLst>
            <pc:docMk/>
            <pc:sldMk cId="698467953" sldId="436"/>
            <ac:spMk id="3" creationId="{49CEEE80-A20D-2953-BB40-0484B426A442}"/>
          </ac:spMkLst>
        </pc:spChg>
      </pc:sldChg>
      <pc:sldChg chg="modSp del">
        <pc:chgData name="Wojciech MENDEL" userId="5d03c4192ba5da55" providerId="Windows Live" clId="Web-{B7CCE5D7-084C-4C26-B57F-5AA93F283233}" dt="2023-02-07T13:04:35.364" v="106"/>
        <pc:sldMkLst>
          <pc:docMk/>
          <pc:sldMk cId="2916077185" sldId="444"/>
        </pc:sldMkLst>
        <pc:spChg chg="mod">
          <ac:chgData name="Wojciech MENDEL" userId="5d03c4192ba5da55" providerId="Windows Live" clId="Web-{B7CCE5D7-084C-4C26-B57F-5AA93F283233}" dt="2023-02-07T13:04:15.692" v="95" actId="20577"/>
          <ac:spMkLst>
            <pc:docMk/>
            <pc:sldMk cId="2916077185" sldId="444"/>
            <ac:spMk id="2" creationId="{CBBFB937-88AD-B038-BB4A-6ED5BD8E0FF6}"/>
          </ac:spMkLst>
        </pc:spChg>
        <pc:spChg chg="mod">
          <ac:chgData name="Wojciech MENDEL" userId="5d03c4192ba5da55" providerId="Windows Live" clId="Web-{B7CCE5D7-084C-4C26-B57F-5AA93F283233}" dt="2023-02-07T13:02:41.017" v="61" actId="20577"/>
          <ac:spMkLst>
            <pc:docMk/>
            <pc:sldMk cId="2916077185" sldId="444"/>
            <ac:spMk id="3" creationId="{780A1D93-5FDE-8B79-3ABD-058BD15706A3}"/>
          </ac:spMkLst>
        </pc:spChg>
      </pc:sldChg>
      <pc:sldChg chg="modSp ord">
        <pc:chgData name="Wojciech MENDEL" userId="5d03c4192ba5da55" providerId="Windows Live" clId="Web-{B7CCE5D7-084C-4C26-B57F-5AA93F283233}" dt="2023-02-07T13:27:45.968" v="600" actId="20577"/>
        <pc:sldMkLst>
          <pc:docMk/>
          <pc:sldMk cId="743653509" sldId="452"/>
        </pc:sldMkLst>
        <pc:spChg chg="mod">
          <ac:chgData name="Wojciech MENDEL" userId="5d03c4192ba5da55" providerId="Windows Live" clId="Web-{B7CCE5D7-084C-4C26-B57F-5AA93F283233}" dt="2023-02-07T13:27:45.968" v="600" actId="20577"/>
          <ac:spMkLst>
            <pc:docMk/>
            <pc:sldMk cId="743653509" sldId="452"/>
            <ac:spMk id="3" creationId="{780A1D93-5FDE-8B79-3ABD-058BD15706A3}"/>
          </ac:spMkLst>
        </pc:spChg>
      </pc:sldChg>
      <pc:sldChg chg="modSp add ord replId">
        <pc:chgData name="Wojciech MENDEL" userId="5d03c4192ba5da55" providerId="Windows Live" clId="Web-{B7CCE5D7-084C-4C26-B57F-5AA93F283233}" dt="2023-02-07T13:04:33.411" v="105" actId="20577"/>
        <pc:sldMkLst>
          <pc:docMk/>
          <pc:sldMk cId="368270744" sldId="475"/>
        </pc:sldMkLst>
        <pc:spChg chg="mod">
          <ac:chgData name="Wojciech MENDEL" userId="5d03c4192ba5da55" providerId="Windows Live" clId="Web-{B7CCE5D7-084C-4C26-B57F-5AA93F283233}" dt="2023-02-07T13:04:33.411" v="105" actId="20577"/>
          <ac:spMkLst>
            <pc:docMk/>
            <pc:sldMk cId="368270744" sldId="475"/>
            <ac:spMk id="2" creationId="{CBBFB937-88AD-B038-BB4A-6ED5BD8E0FF6}"/>
          </ac:spMkLst>
        </pc:spChg>
        <pc:spChg chg="mod">
          <ac:chgData name="Wojciech MENDEL" userId="5d03c4192ba5da55" providerId="Windows Live" clId="Web-{B7CCE5D7-084C-4C26-B57F-5AA93F283233}" dt="2023-02-07T13:04:09.738" v="94" actId="20577"/>
          <ac:spMkLst>
            <pc:docMk/>
            <pc:sldMk cId="368270744" sldId="475"/>
            <ac:spMk id="3" creationId="{780A1D93-5FDE-8B79-3ABD-058BD15706A3}"/>
          </ac:spMkLst>
        </pc:spChg>
      </pc:sldChg>
      <pc:sldChg chg="modSp add ord replId">
        <pc:chgData name="Wojciech MENDEL" userId="5d03c4192ba5da55" providerId="Windows Live" clId="Web-{B7CCE5D7-084C-4C26-B57F-5AA93F283233}" dt="2023-02-07T13:47:26.190" v="667" actId="20577"/>
        <pc:sldMkLst>
          <pc:docMk/>
          <pc:sldMk cId="3321867640" sldId="476"/>
        </pc:sldMkLst>
        <pc:spChg chg="mod">
          <ac:chgData name="Wojciech MENDEL" userId="5d03c4192ba5da55" providerId="Windows Live" clId="Web-{B7CCE5D7-084C-4C26-B57F-5AA93F283233}" dt="2023-02-07T13:28:43.001" v="612" actId="20577"/>
          <ac:spMkLst>
            <pc:docMk/>
            <pc:sldMk cId="3321867640" sldId="476"/>
            <ac:spMk id="2" creationId="{CBBFB937-88AD-B038-BB4A-6ED5BD8E0FF6}"/>
          </ac:spMkLst>
        </pc:spChg>
        <pc:spChg chg="mod">
          <ac:chgData name="Wojciech MENDEL" userId="5d03c4192ba5da55" providerId="Windows Live" clId="Web-{B7CCE5D7-084C-4C26-B57F-5AA93F283233}" dt="2023-02-07T13:47:26.190" v="667" actId="20577"/>
          <ac:spMkLst>
            <pc:docMk/>
            <pc:sldMk cId="3321867640" sldId="476"/>
            <ac:spMk id="3" creationId="{780A1D93-5FDE-8B79-3ABD-058BD15706A3}"/>
          </ac:spMkLst>
        </pc:spChg>
      </pc:sldChg>
    </pc:docChg>
  </pc:docChgLst>
  <pc:docChgLst>
    <pc:chgData name="Wojciech MENDEL" userId="5d03c4192ba5da55" providerId="Windows Live" clId="Web-{FDED1E57-93A2-49C4-80B0-5AB4255C831C}"/>
    <pc:docChg chg="addSld modSld sldOrd">
      <pc:chgData name="Wojciech MENDEL" userId="5d03c4192ba5da55" providerId="Windows Live" clId="Web-{FDED1E57-93A2-49C4-80B0-5AB4255C831C}" dt="2023-08-11T06:08:11.285" v="658" actId="20577"/>
      <pc:docMkLst>
        <pc:docMk/>
      </pc:docMkLst>
      <pc:sldChg chg="modSp">
        <pc:chgData name="Wojciech MENDEL" userId="5d03c4192ba5da55" providerId="Windows Live" clId="Web-{FDED1E57-93A2-49C4-80B0-5AB4255C831C}" dt="2023-08-11T06:06:47.564" v="653" actId="20577"/>
        <pc:sldMkLst>
          <pc:docMk/>
          <pc:sldMk cId="2315477839" sldId="599"/>
        </pc:sldMkLst>
        <pc:spChg chg="mod">
          <ac:chgData name="Wojciech MENDEL" userId="5d03c4192ba5da55" providerId="Windows Live" clId="Web-{FDED1E57-93A2-49C4-80B0-5AB4255C831C}" dt="2023-08-11T06:06:47.564" v="653" actId="20577"/>
          <ac:spMkLst>
            <pc:docMk/>
            <pc:sldMk cId="2315477839" sldId="599"/>
            <ac:spMk id="2" creationId="{5A77126F-DC58-8FBF-003B-55EE52E6342C}"/>
          </ac:spMkLst>
        </pc:spChg>
        <pc:spChg chg="mod">
          <ac:chgData name="Wojciech MENDEL" userId="5d03c4192ba5da55" providerId="Windows Live" clId="Web-{FDED1E57-93A2-49C4-80B0-5AB4255C831C}" dt="2023-08-11T06:02:14.526" v="554" actId="20577"/>
          <ac:spMkLst>
            <pc:docMk/>
            <pc:sldMk cId="2315477839" sldId="599"/>
            <ac:spMk id="3" creationId="{3FA83B74-E287-6E6A-D4DF-FBD20FA6CD2A}"/>
          </ac:spMkLst>
        </pc:spChg>
      </pc:sldChg>
      <pc:sldChg chg="addSp delSp modSp">
        <pc:chgData name="Wojciech MENDEL" userId="5d03c4192ba5da55" providerId="Windows Live" clId="Web-{FDED1E57-93A2-49C4-80B0-5AB4255C831C}" dt="2023-08-10T08:36:57.538" v="83"/>
        <pc:sldMkLst>
          <pc:docMk/>
          <pc:sldMk cId="2956140780" sldId="600"/>
        </pc:sldMkLst>
        <pc:spChg chg="mod">
          <ac:chgData name="Wojciech MENDEL" userId="5d03c4192ba5da55" providerId="Windows Live" clId="Web-{FDED1E57-93A2-49C4-80B0-5AB4255C831C}" dt="2023-08-10T08:36:35.912" v="79" actId="20577"/>
          <ac:spMkLst>
            <pc:docMk/>
            <pc:sldMk cId="2956140780" sldId="600"/>
            <ac:spMk id="3" creationId="{5D3C1A71-C8B2-9864-EEC1-6E4A6FBAF386}"/>
          </ac:spMkLst>
        </pc:spChg>
        <pc:spChg chg="add del mod">
          <ac:chgData name="Wojciech MENDEL" userId="5d03c4192ba5da55" providerId="Windows Live" clId="Web-{FDED1E57-93A2-49C4-80B0-5AB4255C831C}" dt="2023-08-10T08:36:57.538" v="83"/>
          <ac:spMkLst>
            <pc:docMk/>
            <pc:sldMk cId="2956140780" sldId="600"/>
            <ac:spMk id="4" creationId="{C7CD1D96-06A3-0BA3-02C5-FFA2A4F65F43}"/>
          </ac:spMkLst>
        </pc:spChg>
      </pc:sldChg>
      <pc:sldChg chg="add">
        <pc:chgData name="Wojciech MENDEL" userId="5d03c4192ba5da55" providerId="Windows Live" clId="Web-{FDED1E57-93A2-49C4-80B0-5AB4255C831C}" dt="2023-08-10T08:20:21.361" v="0"/>
        <pc:sldMkLst>
          <pc:docMk/>
          <pc:sldMk cId="1635601242" sldId="603"/>
        </pc:sldMkLst>
      </pc:sldChg>
      <pc:sldChg chg="add">
        <pc:chgData name="Wojciech MENDEL" userId="5d03c4192ba5da55" providerId="Windows Live" clId="Web-{FDED1E57-93A2-49C4-80B0-5AB4255C831C}" dt="2023-08-10T08:20:48.627" v="1"/>
        <pc:sldMkLst>
          <pc:docMk/>
          <pc:sldMk cId="1386651949" sldId="604"/>
        </pc:sldMkLst>
      </pc:sldChg>
      <pc:sldChg chg="add">
        <pc:chgData name="Wojciech MENDEL" userId="5d03c4192ba5da55" providerId="Windows Live" clId="Web-{FDED1E57-93A2-49C4-80B0-5AB4255C831C}" dt="2023-08-10T08:20:48.674" v="2"/>
        <pc:sldMkLst>
          <pc:docMk/>
          <pc:sldMk cId="749644179" sldId="605"/>
        </pc:sldMkLst>
      </pc:sldChg>
      <pc:sldChg chg="modSp new">
        <pc:chgData name="Wojciech MENDEL" userId="5d03c4192ba5da55" providerId="Windows Live" clId="Web-{FDED1E57-93A2-49C4-80B0-5AB4255C831C}" dt="2023-08-10T08:27:52.870" v="77" actId="20577"/>
        <pc:sldMkLst>
          <pc:docMk/>
          <pc:sldMk cId="1513419576" sldId="606"/>
        </pc:sldMkLst>
        <pc:spChg chg="mod">
          <ac:chgData name="Wojciech MENDEL" userId="5d03c4192ba5da55" providerId="Windows Live" clId="Web-{FDED1E57-93A2-49C4-80B0-5AB4255C831C}" dt="2023-08-10T08:22:53.974" v="11" actId="20577"/>
          <ac:spMkLst>
            <pc:docMk/>
            <pc:sldMk cId="1513419576" sldId="606"/>
            <ac:spMk id="2" creationId="{A2777AD8-B9DC-9015-98DC-1084D38B920F}"/>
          </ac:spMkLst>
        </pc:spChg>
        <pc:spChg chg="mod">
          <ac:chgData name="Wojciech MENDEL" userId="5d03c4192ba5da55" providerId="Windows Live" clId="Web-{FDED1E57-93A2-49C4-80B0-5AB4255C831C}" dt="2023-08-10T08:27:52.870" v="77" actId="20577"/>
          <ac:spMkLst>
            <pc:docMk/>
            <pc:sldMk cId="1513419576" sldId="606"/>
            <ac:spMk id="3" creationId="{7BC0D5EC-7857-5642-D9B4-0E64B377E224}"/>
          </ac:spMkLst>
        </pc:spChg>
      </pc:sldChg>
      <pc:sldChg chg="modSp new">
        <pc:chgData name="Wojciech MENDEL" userId="5d03c4192ba5da55" providerId="Windows Live" clId="Web-{FDED1E57-93A2-49C4-80B0-5AB4255C831C}" dt="2023-08-11T05:51:28.524" v="484" actId="20577"/>
        <pc:sldMkLst>
          <pc:docMk/>
          <pc:sldMk cId="2094161218" sldId="607"/>
        </pc:sldMkLst>
        <pc:spChg chg="mod">
          <ac:chgData name="Wojciech MENDEL" userId="5d03c4192ba5da55" providerId="Windows Live" clId="Web-{FDED1E57-93A2-49C4-80B0-5AB4255C831C}" dt="2023-08-10T08:37:41.695" v="97" actId="20577"/>
          <ac:spMkLst>
            <pc:docMk/>
            <pc:sldMk cId="2094161218" sldId="607"/>
            <ac:spMk id="2" creationId="{9B90C6B0-DF0E-6D9B-00C7-8D7EFB4B88B6}"/>
          </ac:spMkLst>
        </pc:spChg>
        <pc:spChg chg="mod">
          <ac:chgData name="Wojciech MENDEL" userId="5d03c4192ba5da55" providerId="Windows Live" clId="Web-{FDED1E57-93A2-49C4-80B0-5AB4255C831C}" dt="2023-08-11T05:51:28.524" v="484" actId="20577"/>
          <ac:spMkLst>
            <pc:docMk/>
            <pc:sldMk cId="2094161218" sldId="607"/>
            <ac:spMk id="3" creationId="{D866C018-E4FC-C81D-641A-160DF519B5A0}"/>
          </ac:spMkLst>
        </pc:spChg>
      </pc:sldChg>
      <pc:sldChg chg="modSp add ord replId">
        <pc:chgData name="Wojciech MENDEL" userId="5d03c4192ba5da55" providerId="Windows Live" clId="Web-{FDED1E57-93A2-49C4-80B0-5AB4255C831C}" dt="2023-08-10T09:37:04.911" v="205"/>
        <pc:sldMkLst>
          <pc:docMk/>
          <pc:sldMk cId="101408306" sldId="608"/>
        </pc:sldMkLst>
        <pc:spChg chg="mod">
          <ac:chgData name="Wojciech MENDEL" userId="5d03c4192ba5da55" providerId="Windows Live" clId="Web-{FDED1E57-93A2-49C4-80B0-5AB4255C831C}" dt="2023-08-10T08:50:36.351" v="204" actId="20577"/>
          <ac:spMkLst>
            <pc:docMk/>
            <pc:sldMk cId="101408306" sldId="608"/>
            <ac:spMk id="3" creationId="{D866C018-E4FC-C81D-641A-160DF519B5A0}"/>
          </ac:spMkLst>
        </pc:spChg>
      </pc:sldChg>
      <pc:sldChg chg="modSp new">
        <pc:chgData name="Wojciech MENDEL" userId="5d03c4192ba5da55" providerId="Windows Live" clId="Web-{FDED1E57-93A2-49C4-80B0-5AB4255C831C}" dt="2023-08-10T09:46:51.969" v="252" actId="20577"/>
        <pc:sldMkLst>
          <pc:docMk/>
          <pc:sldMk cId="1449809241" sldId="609"/>
        </pc:sldMkLst>
        <pc:spChg chg="mod">
          <ac:chgData name="Wojciech MENDEL" userId="5d03c4192ba5da55" providerId="Windows Live" clId="Web-{FDED1E57-93A2-49C4-80B0-5AB4255C831C}" dt="2023-08-10T09:46:07.093" v="251" actId="20577"/>
          <ac:spMkLst>
            <pc:docMk/>
            <pc:sldMk cId="1449809241" sldId="609"/>
            <ac:spMk id="2" creationId="{4F883608-9D54-E564-DF71-E48F93A767E4}"/>
          </ac:spMkLst>
        </pc:spChg>
        <pc:spChg chg="mod">
          <ac:chgData name="Wojciech MENDEL" userId="5d03c4192ba5da55" providerId="Windows Live" clId="Web-{FDED1E57-93A2-49C4-80B0-5AB4255C831C}" dt="2023-08-10T09:46:51.969" v="252" actId="20577"/>
          <ac:spMkLst>
            <pc:docMk/>
            <pc:sldMk cId="1449809241" sldId="609"/>
            <ac:spMk id="3" creationId="{89E23440-AB73-3872-3758-64B7800E4BAA}"/>
          </ac:spMkLst>
        </pc:spChg>
      </pc:sldChg>
      <pc:sldChg chg="modSp new ord">
        <pc:chgData name="Wojciech MENDEL" userId="5d03c4192ba5da55" providerId="Windows Live" clId="Web-{FDED1E57-93A2-49C4-80B0-5AB4255C831C}" dt="2023-08-11T05:50:11.506" v="479"/>
        <pc:sldMkLst>
          <pc:docMk/>
          <pc:sldMk cId="2987830575" sldId="610"/>
        </pc:sldMkLst>
        <pc:spChg chg="mod">
          <ac:chgData name="Wojciech MENDEL" userId="5d03c4192ba5da55" providerId="Windows Live" clId="Web-{FDED1E57-93A2-49C4-80B0-5AB4255C831C}" dt="2023-08-11T05:46:21.938" v="440" actId="20577"/>
          <ac:spMkLst>
            <pc:docMk/>
            <pc:sldMk cId="2987830575" sldId="610"/>
            <ac:spMk id="2" creationId="{48552203-1D08-7BE3-0E4E-EA0F603D5CF0}"/>
          </ac:spMkLst>
        </pc:spChg>
        <pc:spChg chg="mod">
          <ac:chgData name="Wojciech MENDEL" userId="5d03c4192ba5da55" providerId="Windows Live" clId="Web-{FDED1E57-93A2-49C4-80B0-5AB4255C831C}" dt="2023-08-11T05:50:04.709" v="478" actId="20577"/>
          <ac:spMkLst>
            <pc:docMk/>
            <pc:sldMk cId="2987830575" sldId="610"/>
            <ac:spMk id="3" creationId="{C1D18E9D-CAFE-DD94-16F7-BA64F031BA12}"/>
          </ac:spMkLst>
        </pc:spChg>
      </pc:sldChg>
      <pc:sldChg chg="modSp add replId">
        <pc:chgData name="Wojciech MENDEL" userId="5d03c4192ba5da55" providerId="Windows Live" clId="Web-{FDED1E57-93A2-49C4-80B0-5AB4255C831C}" dt="2023-08-11T06:08:11.285" v="658" actId="20577"/>
        <pc:sldMkLst>
          <pc:docMk/>
          <pc:sldMk cId="2328146938" sldId="611"/>
        </pc:sldMkLst>
        <pc:spChg chg="mod">
          <ac:chgData name="Wojciech MENDEL" userId="5d03c4192ba5da55" providerId="Windows Live" clId="Web-{FDED1E57-93A2-49C4-80B0-5AB4255C831C}" dt="2023-08-11T06:08:11.285" v="658" actId="20577"/>
          <ac:spMkLst>
            <pc:docMk/>
            <pc:sldMk cId="2328146938" sldId="611"/>
            <ac:spMk id="3" creationId="{3FA83B74-E287-6E6A-D4DF-FBD20FA6CD2A}"/>
          </ac:spMkLst>
        </pc:spChg>
      </pc:sldChg>
    </pc:docChg>
  </pc:docChgLst>
  <pc:docChgLst>
    <pc:chgData name="Wojciech MENDEL" userId="5d03c4192ba5da55" providerId="Windows Live" clId="Web-{3CFC4915-46B4-4BDA-B290-A52EF3F32264}"/>
    <pc:docChg chg="addSld modSld sldOrd">
      <pc:chgData name="Wojciech MENDEL" userId="5d03c4192ba5da55" providerId="Windows Live" clId="Web-{3CFC4915-46B4-4BDA-B290-A52EF3F32264}" dt="2023-05-05T16:15:45.903" v="61" actId="20577"/>
      <pc:docMkLst>
        <pc:docMk/>
      </pc:docMkLst>
      <pc:sldChg chg="ord">
        <pc:chgData name="Wojciech MENDEL" userId="5d03c4192ba5da55" providerId="Windows Live" clId="Web-{3CFC4915-46B4-4BDA-B290-A52EF3F32264}" dt="2023-05-05T16:09:59.664" v="28"/>
        <pc:sldMkLst>
          <pc:docMk/>
          <pc:sldMk cId="1846099109" sldId="557"/>
        </pc:sldMkLst>
      </pc:sldChg>
      <pc:sldChg chg="addSp delSp modSp new ord">
        <pc:chgData name="Wojciech MENDEL" userId="5d03c4192ba5da55" providerId="Windows Live" clId="Web-{3CFC4915-46B4-4BDA-B290-A52EF3F32264}" dt="2023-05-05T16:05:19.334" v="8" actId="14100"/>
        <pc:sldMkLst>
          <pc:docMk/>
          <pc:sldMk cId="3781927899" sldId="564"/>
        </pc:sldMkLst>
        <pc:spChg chg="del">
          <ac:chgData name="Wojciech MENDEL" userId="5d03c4192ba5da55" providerId="Windows Live" clId="Web-{3CFC4915-46B4-4BDA-B290-A52EF3F32264}" dt="2023-05-05T16:04:47.348" v="1"/>
          <ac:spMkLst>
            <pc:docMk/>
            <pc:sldMk cId="3781927899" sldId="564"/>
            <ac:spMk id="3" creationId="{2B8010D7-1B4D-330C-D469-1442E373B051}"/>
          </ac:spMkLst>
        </pc:spChg>
        <pc:picChg chg="add mod ord">
          <ac:chgData name="Wojciech MENDEL" userId="5d03c4192ba5da55" providerId="Windows Live" clId="Web-{3CFC4915-46B4-4BDA-B290-A52EF3F32264}" dt="2023-05-05T16:05:19.334" v="8" actId="14100"/>
          <ac:picMkLst>
            <pc:docMk/>
            <pc:sldMk cId="3781927899" sldId="564"/>
            <ac:picMk id="4" creationId="{60DD7CBD-E197-E654-5C69-FF294C792ECB}"/>
          </ac:picMkLst>
        </pc:picChg>
      </pc:sldChg>
      <pc:sldChg chg="addSp delSp modSp new">
        <pc:chgData name="Wojciech MENDEL" userId="5d03c4192ba5da55" providerId="Windows Live" clId="Web-{3CFC4915-46B4-4BDA-B290-A52EF3F32264}" dt="2023-05-05T16:06:07.384" v="15" actId="14100"/>
        <pc:sldMkLst>
          <pc:docMk/>
          <pc:sldMk cId="391229292" sldId="565"/>
        </pc:sldMkLst>
        <pc:spChg chg="del">
          <ac:chgData name="Wojciech MENDEL" userId="5d03c4192ba5da55" providerId="Windows Live" clId="Web-{3CFC4915-46B4-4BDA-B290-A52EF3F32264}" dt="2023-05-05T16:05:54.196" v="11"/>
          <ac:spMkLst>
            <pc:docMk/>
            <pc:sldMk cId="391229292" sldId="565"/>
            <ac:spMk id="3" creationId="{21909519-376E-AFCE-03F3-DBE8E8A7E0F8}"/>
          </ac:spMkLst>
        </pc:spChg>
        <pc:picChg chg="add mod ord">
          <ac:chgData name="Wojciech MENDEL" userId="5d03c4192ba5da55" providerId="Windows Live" clId="Web-{3CFC4915-46B4-4BDA-B290-A52EF3F32264}" dt="2023-05-05T16:06:07.384" v="15" actId="14100"/>
          <ac:picMkLst>
            <pc:docMk/>
            <pc:sldMk cId="391229292" sldId="565"/>
            <ac:picMk id="4" creationId="{22029E20-A376-4AE6-CE87-0C0B98A0B9EB}"/>
          </ac:picMkLst>
        </pc:picChg>
      </pc:sldChg>
      <pc:sldChg chg="addSp delSp modSp new">
        <pc:chgData name="Wojciech MENDEL" userId="5d03c4192ba5da55" providerId="Windows Live" clId="Web-{3CFC4915-46B4-4BDA-B290-A52EF3F32264}" dt="2023-05-05T16:07:48.625" v="21" actId="14100"/>
        <pc:sldMkLst>
          <pc:docMk/>
          <pc:sldMk cId="4230988651" sldId="566"/>
        </pc:sldMkLst>
        <pc:spChg chg="del">
          <ac:chgData name="Wojciech MENDEL" userId="5d03c4192ba5da55" providerId="Windows Live" clId="Web-{3CFC4915-46B4-4BDA-B290-A52EF3F32264}" dt="2023-05-05T16:07:35.624" v="17"/>
          <ac:spMkLst>
            <pc:docMk/>
            <pc:sldMk cId="4230988651" sldId="566"/>
            <ac:spMk id="3" creationId="{72D0A080-5515-86B4-0A3F-75EACA81DAC2}"/>
          </ac:spMkLst>
        </pc:spChg>
        <pc:picChg chg="add mod ord">
          <ac:chgData name="Wojciech MENDEL" userId="5d03c4192ba5da55" providerId="Windows Live" clId="Web-{3CFC4915-46B4-4BDA-B290-A52EF3F32264}" dt="2023-05-05T16:07:48.625" v="21" actId="14100"/>
          <ac:picMkLst>
            <pc:docMk/>
            <pc:sldMk cId="4230988651" sldId="566"/>
            <ac:picMk id="4" creationId="{4B12E6F7-B2E9-4E7A-CD44-C1C402BFFF32}"/>
          </ac:picMkLst>
        </pc:picChg>
      </pc:sldChg>
      <pc:sldChg chg="addSp delSp modSp new">
        <pc:chgData name="Wojciech MENDEL" userId="5d03c4192ba5da55" providerId="Windows Live" clId="Web-{3CFC4915-46B4-4BDA-B290-A52EF3F32264}" dt="2023-05-05T16:09:20.427" v="27" actId="14100"/>
        <pc:sldMkLst>
          <pc:docMk/>
          <pc:sldMk cId="1219709441" sldId="567"/>
        </pc:sldMkLst>
        <pc:spChg chg="del">
          <ac:chgData name="Wojciech MENDEL" userId="5d03c4192ba5da55" providerId="Windows Live" clId="Web-{3CFC4915-46B4-4BDA-B290-A52EF3F32264}" dt="2023-05-05T16:09:06.973" v="23"/>
          <ac:spMkLst>
            <pc:docMk/>
            <pc:sldMk cId="1219709441" sldId="567"/>
            <ac:spMk id="3" creationId="{0565BB90-4B65-CC9B-6A17-78ECC4BA3D52}"/>
          </ac:spMkLst>
        </pc:spChg>
        <pc:picChg chg="add mod ord">
          <ac:chgData name="Wojciech MENDEL" userId="5d03c4192ba5da55" providerId="Windows Live" clId="Web-{3CFC4915-46B4-4BDA-B290-A52EF3F32264}" dt="2023-05-05T16:09:20.427" v="27" actId="14100"/>
          <ac:picMkLst>
            <pc:docMk/>
            <pc:sldMk cId="1219709441" sldId="567"/>
            <ac:picMk id="4" creationId="{4F0E5E73-D4DF-D2F3-9E97-A786DBC8990D}"/>
          </ac:picMkLst>
        </pc:picChg>
      </pc:sldChg>
      <pc:sldChg chg="modSp new">
        <pc:chgData name="Wojciech MENDEL" userId="5d03c4192ba5da55" providerId="Windows Live" clId="Web-{3CFC4915-46B4-4BDA-B290-A52EF3F32264}" dt="2023-05-05T16:15:45.903" v="61" actId="20577"/>
        <pc:sldMkLst>
          <pc:docMk/>
          <pc:sldMk cId="3804325494" sldId="568"/>
        </pc:sldMkLst>
        <pc:spChg chg="mod">
          <ac:chgData name="Wojciech MENDEL" userId="5d03c4192ba5da55" providerId="Windows Live" clId="Web-{3CFC4915-46B4-4BDA-B290-A52EF3F32264}" dt="2023-05-05T16:15:39.715" v="59" actId="20577"/>
          <ac:spMkLst>
            <pc:docMk/>
            <pc:sldMk cId="3804325494" sldId="568"/>
            <ac:spMk id="2" creationId="{509F92B3-1CC8-F5F7-636F-56EBB928A877}"/>
          </ac:spMkLst>
        </pc:spChg>
        <pc:spChg chg="mod">
          <ac:chgData name="Wojciech MENDEL" userId="5d03c4192ba5da55" providerId="Windows Live" clId="Web-{3CFC4915-46B4-4BDA-B290-A52EF3F32264}" dt="2023-05-05T16:15:45.903" v="61" actId="20577"/>
          <ac:spMkLst>
            <pc:docMk/>
            <pc:sldMk cId="3804325494" sldId="568"/>
            <ac:spMk id="3" creationId="{15550D19-AC97-2752-5428-A46DE1754ADD}"/>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rtlCol="0"/>
        <a:lstStyle/>
        <a:p>
          <a:pPr rtl="0"/>
          <a:endParaRPr lang="en-US"/>
        </a:p>
      </dgm:t>
    </dgm:pt>
    <dgm:pt modelId="{DC13AB6D-DEA2-4CBB-AC69-1EF1A6AD1512}">
      <dgm:prSet custT="1"/>
      <dgm:spPr/>
      <dgm:t>
        <a:bodyPr/>
        <a:lstStyle/>
        <a:p>
          <a:pPr rtl="0"/>
          <a:r>
            <a:rPr lang="pl" sz="3200" i="1">
              <a:solidFill>
                <a:srgbClr val="FFFFFF"/>
              </a:solidFill>
              <a:latin typeface="Arial" panose="020B0604020202020204"/>
            </a:rPr>
            <a:t>15 godzin</a:t>
          </a:r>
          <a:r>
            <a:rPr lang="pl" sz="3200" i="1">
              <a:solidFill>
                <a:srgbClr val="FFFFFF"/>
              </a:solidFill>
            </a:rPr>
            <a:t> </a:t>
          </a:r>
          <a:r>
            <a:rPr lang="pl" sz="3200" i="1">
              <a:latin typeface="Arial" panose="020B0604020202020204"/>
            </a:rPr>
            <a:t>wykładu</a:t>
          </a:r>
          <a:r>
            <a:rPr lang="pl" sz="3200" i="1">
              <a:solidFill>
                <a:srgbClr val="010000"/>
              </a:solidFill>
              <a:latin typeface="Arial"/>
              <a:cs typeface="Arial"/>
            </a:rPr>
            <a:t> </a:t>
          </a:r>
          <a:endParaRPr lang="pl" sz="3200" i="1">
            <a:latin typeface="Arial"/>
            <a:cs typeface="Arial"/>
          </a:endParaRPr>
        </a:p>
      </dgm:t>
    </dgm:pt>
    <dgm:pt modelId="{2C752582-D9FF-4E04-A92F-827DB4BB5C48}" type="parTrans" cxnId="{4B888393-351D-4489-90C9-5A68061AB236}">
      <dgm:prSet/>
      <dgm:spPr/>
      <dgm:t>
        <a:bodyPr rtlCol="0"/>
        <a:lstStyle/>
        <a:p>
          <a:pPr rtl="0"/>
          <a:endParaRPr lang="en-US"/>
        </a:p>
      </dgm:t>
    </dgm:pt>
    <dgm:pt modelId="{9C64CC83-643C-4E12-8F97-BC19DC031190}" type="sibTrans" cxnId="{4B888393-351D-4489-90C9-5A68061AB236}">
      <dgm:prSet phldrT="01" phldr="0"/>
      <dgm:spPr/>
      <dgm:t>
        <a:bodyPr rtlCol="0"/>
        <a:lstStyle/>
        <a:p>
          <a:pPr rtl="0"/>
          <a:r>
            <a:rPr lang="pl"/>
            <a:t>01</a:t>
          </a:r>
        </a:p>
      </dgm:t>
    </dgm:pt>
    <dgm:pt modelId="{9EF41CC5-EF3B-4A6D-8229-3F1333EADFB3}">
      <dgm:prSet/>
      <dgm:spPr/>
      <dgm:t>
        <a:bodyPr rtlCol="0"/>
        <a:lstStyle/>
        <a:p>
          <a:pPr rtl="0">
            <a:defRPr cap="all"/>
          </a:pPr>
          <a:r>
            <a:rPr lang="pl-PL">
              <a:solidFill>
                <a:schemeClr val="bg1">
                  <a:lumMod val="95000"/>
                </a:schemeClr>
              </a:solidFill>
              <a:latin typeface="+mj-lt"/>
              <a:cs typeface="Times New Roman"/>
            </a:rPr>
            <a:t>Ocena z przedmiotu wystawiona zostanie na podstawie pisemnego egzaminu.</a:t>
          </a:r>
          <a:endParaRPr lang="pl">
            <a:solidFill>
              <a:schemeClr val="bg1">
                <a:lumMod val="95000"/>
              </a:schemeClr>
            </a:solidFill>
            <a:latin typeface="+mj-lt"/>
            <a:cs typeface="Times New Roman"/>
          </a:endParaRPr>
        </a:p>
      </dgm:t>
    </dgm:pt>
    <dgm:pt modelId="{DAEF1C7D-B0C5-46FA-BED3-8A54E918D3E0}" type="parTrans" cxnId="{E476EEBC-7C9F-4E07-BD58-1044B9769B64}">
      <dgm:prSet/>
      <dgm:spPr/>
      <dgm:t>
        <a:bodyPr rtlCol="0"/>
        <a:lstStyle/>
        <a:p>
          <a:pPr rtl="0"/>
          <a:endParaRPr lang="en-US"/>
        </a:p>
      </dgm:t>
    </dgm:pt>
    <dgm:pt modelId="{98E6DD7C-B953-4119-9F64-9914E467ECBF}" type="sibTrans" cxnId="{E476EEBC-7C9F-4E07-BD58-1044B9769B64}">
      <dgm:prSet phldrT="03" phldr="0"/>
      <dgm:spPr/>
      <dgm:t>
        <a:bodyPr rtlCol="0"/>
        <a:lstStyle/>
        <a:p>
          <a:pPr rtl="0"/>
          <a:r>
            <a:rPr lang="pl"/>
            <a:t>03</a:t>
          </a:r>
        </a:p>
      </dgm:t>
    </dgm:pt>
    <dgm:pt modelId="{C6B331A7-8B87-407D-93F2-75E923A8C319}">
      <dgm:prSet phldr="0"/>
      <dgm:spPr/>
      <dgm:t>
        <a:bodyPr/>
        <a:lstStyle/>
        <a:p>
          <a:pPr rtl="0">
            <a:defRPr cap="all"/>
          </a:pPr>
          <a:r>
            <a:rPr lang="pl" i="1" cap="none">
              <a:latin typeface="Arial" panose="020B0604020202020204"/>
              <a:cs typeface="Arial" panose="020B0604020202020204"/>
            </a:rPr>
            <a:t>32,5 GODZINY SAMODZIELNEJ PRACY</a:t>
          </a:r>
        </a:p>
      </dgm:t>
    </dgm:pt>
    <dgm:pt modelId="{DE07090B-3570-4B12-8140-DF5934260A10}" type="parTrans" cxnId="{D55BDEB0-2B7F-4C7D-9A57-A0A352AA5D67}">
      <dgm:prSet/>
      <dgm:spPr/>
    </dgm:pt>
    <dgm:pt modelId="{E2134841-76A1-4F6D-A195-A7E03750EF77}" type="sibTrans" cxnId="{D55BDEB0-2B7F-4C7D-9A57-A0A352AA5D67}">
      <dgm:prSet phldrT="02" phldr="0"/>
      <dgm:spPr/>
      <dgm:t>
        <a:bodyPr/>
        <a:lstStyle/>
        <a:p>
          <a:r>
            <a:rPr lang="pl-PL"/>
            <a:t>02</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6EE61477-D74E-4539-A0C6-0AB659C928AB}" type="pres">
      <dgm:prSet presAssocID="{C6B331A7-8B87-407D-93F2-75E923A8C319}" presName="compositeNode" presStyleCnt="0">
        <dgm:presLayoutVars>
          <dgm:bulletEnabled val="1"/>
        </dgm:presLayoutVars>
      </dgm:prSet>
      <dgm:spPr/>
    </dgm:pt>
    <dgm:pt modelId="{8B40AA0D-E610-40DA-94E4-8D5D934618CE}" type="pres">
      <dgm:prSet presAssocID="{C6B331A7-8B87-407D-93F2-75E923A8C319}" presName="bgRect" presStyleLbl="alignNode1" presStyleIdx="1" presStyleCnt="3"/>
      <dgm:spPr/>
    </dgm:pt>
    <dgm:pt modelId="{1F521EF0-4D17-490C-8393-83BEF22198E9}" type="pres">
      <dgm:prSet presAssocID="{E2134841-76A1-4F6D-A195-A7E03750EF77}" presName="sibTransNodeRect" presStyleLbl="alignNode1" presStyleIdx="1" presStyleCnt="3">
        <dgm:presLayoutVars>
          <dgm:chMax val="0"/>
          <dgm:bulletEnabled val="1"/>
        </dgm:presLayoutVars>
      </dgm:prSet>
      <dgm:spPr/>
    </dgm:pt>
    <dgm:pt modelId="{9BDE4732-6330-4124-9360-5CF08053AD46}" type="pres">
      <dgm:prSet presAssocID="{C6B331A7-8B87-407D-93F2-75E923A8C319}" presName="nodeRect" presStyleLbl="alignNode1" presStyleIdx="1" presStyleCnt="3">
        <dgm:presLayoutVars>
          <dgm:bulletEnabled val="1"/>
        </dgm:presLayoutVars>
      </dgm:prSet>
      <dgm:spPr/>
    </dgm:pt>
    <dgm:pt modelId="{5953CC18-584A-4188-B5CE-B1892071861C}" type="pres">
      <dgm:prSet presAssocID="{E2134841-76A1-4F6D-A195-A7E03750EF77}" presName="sibTrans" presStyleCnt="0"/>
      <dgm:spPr/>
    </dgm:pt>
    <dgm:pt modelId="{19974A3A-09A4-40DE-BB0F-D9AED1ACB06E}" type="pres">
      <dgm:prSet presAssocID="{9EF41CC5-EF3B-4A6D-8229-3F1333EADFB3}" presName="compositeNode" presStyleCnt="0">
        <dgm:presLayoutVars>
          <dgm:bulletEnabled val="1"/>
        </dgm:presLayoutVars>
      </dgm:prSet>
      <dgm:spPr/>
    </dgm:pt>
    <dgm:pt modelId="{CAD62F17-E99D-4FEF-B376-961CA4CB20EB}" type="pres">
      <dgm:prSet presAssocID="{9EF41CC5-EF3B-4A6D-8229-3F1333EADFB3}" presName="bgRect" presStyleLbl="alignNode1" presStyleIdx="2" presStyleCnt="3"/>
      <dgm:spPr/>
    </dgm:pt>
    <dgm:pt modelId="{E20811D6-E5D4-4C9E-AABF-9E0E1902CA2C}" type="pres">
      <dgm:prSet presAssocID="{98E6DD7C-B953-4119-9F64-9914E467ECBF}" presName="sibTransNodeRect" presStyleLbl="alignNode1" presStyleIdx="2" presStyleCnt="3">
        <dgm:presLayoutVars>
          <dgm:chMax val="0"/>
          <dgm:bulletEnabled val="1"/>
        </dgm:presLayoutVars>
      </dgm:prSet>
      <dgm:spPr/>
    </dgm:pt>
    <dgm:pt modelId="{67D48337-9200-42EF-A956-8FC92E9B78D2}" type="pres">
      <dgm:prSet presAssocID="{9EF41CC5-EF3B-4A6D-8229-3F1333EADFB3}" presName="nodeRect" presStyleLbl="alignNode1" presStyleIdx="2" presStyleCnt="3">
        <dgm:presLayoutVars>
          <dgm:bulletEnabled val="1"/>
        </dgm:presLayoutVars>
      </dgm:prSet>
      <dgm:spPr/>
    </dgm:pt>
  </dgm:ptLst>
  <dgm:cxnLst>
    <dgm:cxn modelId="{F94E1B08-A1A7-4A5C-A09F-0A0452797860}" type="presOf" srcId="{9EF41CC5-EF3B-4A6D-8229-3F1333EADFB3}" destId="{67D48337-9200-42EF-A956-8FC92E9B78D2}" srcOrd="1" destOrd="0" presId="urn:microsoft.com/office/officeart/2016/7/layout/LinearBlockProcessNumbered"/>
    <dgm:cxn modelId="{C1299121-B2BD-41BC-BD8A-4C81F8CED804}" type="presOf" srcId="{98E6DD7C-B953-4119-9F64-9914E467ECBF}" destId="{E20811D6-E5D4-4C9E-AABF-9E0E1902CA2C}" srcOrd="0" destOrd="0" presId="urn:microsoft.com/office/officeart/2016/7/layout/LinearBlockProcessNumbered"/>
    <dgm:cxn modelId="{F4DE7A26-7FEE-464C-892E-1D457D5FDF9A}" type="presOf" srcId="{9EF41CC5-EF3B-4A6D-8229-3F1333EADFB3}" destId="{CAD62F17-E99D-4FEF-B376-961CA4CB20EB}" srcOrd="0" destOrd="0" presId="urn:microsoft.com/office/officeart/2016/7/layout/LinearBlockProcessNumbered"/>
    <dgm:cxn modelId="{A6A1FF4C-9EFD-48F2-936D-8A0FF32B1B4C}" type="presOf" srcId="{DC13AB6D-DEA2-4CBB-AC69-1EF1A6AD1512}" destId="{5F398AEE-BC0F-4F30-99FA-92D67A176C2D}" srcOrd="1" destOrd="0" presId="urn:microsoft.com/office/officeart/2016/7/layout/LinearBlockProcessNumbered"/>
    <dgm:cxn modelId="{0439566F-A180-439C-8FAE-14E400EF2DCF}" type="presOf" srcId="{8AA20905-3954-474B-A606-562BCA026DC1}" destId="{579698BD-D232-4926-8D7B-29A69B90858B}" srcOrd="0"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D55BDEB0-2B7F-4C7D-9A57-A0A352AA5D67}" srcId="{8AA20905-3954-474B-A606-562BCA026DC1}" destId="{C6B331A7-8B87-407D-93F2-75E923A8C319}" srcOrd="1" destOrd="0" parTransId="{DE07090B-3570-4B12-8140-DF5934260A10}" sibTransId="{E2134841-76A1-4F6D-A195-A7E03750EF77}"/>
    <dgm:cxn modelId="{E476EEBC-7C9F-4E07-BD58-1044B9769B64}" srcId="{8AA20905-3954-474B-A606-562BCA026DC1}" destId="{9EF41CC5-EF3B-4A6D-8229-3F1333EADFB3}" srcOrd="2" destOrd="0" parTransId="{DAEF1C7D-B0C5-46FA-BED3-8A54E918D3E0}" sibTransId="{98E6DD7C-B953-4119-9F64-9914E467ECBF}"/>
    <dgm:cxn modelId="{66A4DBBF-075A-43F7-9D42-B26E1D6C9786}" type="presOf" srcId="{DC13AB6D-DEA2-4CBB-AC69-1EF1A6AD1512}" destId="{DA3A6BD4-857F-4C66-97FA-B1E1C180A950}" srcOrd="0" destOrd="0" presId="urn:microsoft.com/office/officeart/2016/7/layout/LinearBlockProcessNumbered"/>
    <dgm:cxn modelId="{087AECCB-27EF-40B2-AF6A-0ADAF273BF9E}" type="presOf" srcId="{E2134841-76A1-4F6D-A195-A7E03750EF77}" destId="{1F521EF0-4D17-490C-8393-83BEF22198E9}" srcOrd="0" destOrd="0" presId="urn:microsoft.com/office/officeart/2016/7/layout/LinearBlockProcessNumbered"/>
    <dgm:cxn modelId="{226060F2-07B5-4D37-9DE5-3F932F8987A7}" type="presOf" srcId="{C6B331A7-8B87-407D-93F2-75E923A8C319}" destId="{9BDE4732-6330-4124-9360-5CF08053AD46}" srcOrd="1" destOrd="0" presId="urn:microsoft.com/office/officeart/2016/7/layout/LinearBlockProcessNumbered"/>
    <dgm:cxn modelId="{FEDB32F5-140E-4944-BCA2-5CC9D76862D5}" type="presOf" srcId="{9C64CC83-643C-4E12-8F97-BC19DC031190}" destId="{BBA91679-4684-4A04-8AEB-03038C78A75C}" srcOrd="0" destOrd="0" presId="urn:microsoft.com/office/officeart/2016/7/layout/LinearBlockProcessNumbered"/>
    <dgm:cxn modelId="{272F72F7-E9B8-433F-96AE-9FF2CD70C725}" type="presOf" srcId="{C6B331A7-8B87-407D-93F2-75E923A8C319}" destId="{8B40AA0D-E610-40DA-94E4-8D5D934618CE}" srcOrd="0" destOrd="0" presId="urn:microsoft.com/office/officeart/2016/7/layout/LinearBlockProcessNumbered"/>
    <dgm:cxn modelId="{11543DE4-F92E-46F7-9D6F-D04E01ABDA3E}" type="presParOf" srcId="{579698BD-D232-4926-8D7B-29A69B90858B}" destId="{3DD5B223-886E-4FC7-BDA1-ECA869A474EC}" srcOrd="0" destOrd="0" presId="urn:microsoft.com/office/officeart/2016/7/layout/LinearBlockProcessNumbered"/>
    <dgm:cxn modelId="{6EA1F64F-7F41-439E-A610-36D3C627C96B}" type="presParOf" srcId="{3DD5B223-886E-4FC7-BDA1-ECA869A474EC}" destId="{DA3A6BD4-857F-4C66-97FA-B1E1C180A950}" srcOrd="0" destOrd="0" presId="urn:microsoft.com/office/officeart/2016/7/layout/LinearBlockProcessNumbered"/>
    <dgm:cxn modelId="{36F6AA89-F9C8-4F04-A651-1859ABED0106}" type="presParOf" srcId="{3DD5B223-886E-4FC7-BDA1-ECA869A474EC}" destId="{BBA91679-4684-4A04-8AEB-03038C78A75C}" srcOrd="1" destOrd="0" presId="urn:microsoft.com/office/officeart/2016/7/layout/LinearBlockProcessNumbered"/>
    <dgm:cxn modelId="{75760C4E-8B0C-4FB2-97AD-4CAD6DB4F50F}" type="presParOf" srcId="{3DD5B223-886E-4FC7-BDA1-ECA869A474EC}" destId="{5F398AEE-BC0F-4F30-99FA-92D67A176C2D}" srcOrd="2" destOrd="0" presId="urn:microsoft.com/office/officeart/2016/7/layout/LinearBlockProcessNumbered"/>
    <dgm:cxn modelId="{E9E231FF-1FFB-4895-88F4-D4FF694A2366}" type="presParOf" srcId="{579698BD-D232-4926-8D7B-29A69B90858B}" destId="{3C27A223-AC17-40BD-B7C5-0447661C2934}" srcOrd="1" destOrd="0" presId="urn:microsoft.com/office/officeart/2016/7/layout/LinearBlockProcessNumbered"/>
    <dgm:cxn modelId="{2DDFFFFE-8AFA-4FAB-89E3-0471499D291C}" type="presParOf" srcId="{579698BD-D232-4926-8D7B-29A69B90858B}" destId="{6EE61477-D74E-4539-A0C6-0AB659C928AB}" srcOrd="2" destOrd="0" presId="urn:microsoft.com/office/officeart/2016/7/layout/LinearBlockProcessNumbered"/>
    <dgm:cxn modelId="{739BCC77-3411-482E-A30F-0EBCEA9609BA}" type="presParOf" srcId="{6EE61477-D74E-4539-A0C6-0AB659C928AB}" destId="{8B40AA0D-E610-40DA-94E4-8D5D934618CE}" srcOrd="0" destOrd="0" presId="urn:microsoft.com/office/officeart/2016/7/layout/LinearBlockProcessNumbered"/>
    <dgm:cxn modelId="{C2B2EE97-9245-418D-BB62-D774EB33BD48}" type="presParOf" srcId="{6EE61477-D74E-4539-A0C6-0AB659C928AB}" destId="{1F521EF0-4D17-490C-8393-83BEF22198E9}" srcOrd="1" destOrd="0" presId="urn:microsoft.com/office/officeart/2016/7/layout/LinearBlockProcessNumbered"/>
    <dgm:cxn modelId="{B0426C07-716D-4640-9AC1-648168D5C3ED}" type="presParOf" srcId="{6EE61477-D74E-4539-A0C6-0AB659C928AB}" destId="{9BDE4732-6330-4124-9360-5CF08053AD46}" srcOrd="2" destOrd="0" presId="urn:microsoft.com/office/officeart/2016/7/layout/LinearBlockProcessNumbered"/>
    <dgm:cxn modelId="{63488977-F28E-4454-8AA2-E5C07995D2F4}" type="presParOf" srcId="{579698BD-D232-4926-8D7B-29A69B90858B}" destId="{5953CC18-584A-4188-B5CE-B1892071861C}" srcOrd="3" destOrd="0" presId="urn:microsoft.com/office/officeart/2016/7/layout/LinearBlockProcessNumbered"/>
    <dgm:cxn modelId="{60E06C46-C9A0-4232-AC50-A25F405E97AA}" type="presParOf" srcId="{579698BD-D232-4926-8D7B-29A69B90858B}" destId="{19974A3A-09A4-40DE-BB0F-D9AED1ACB06E}" srcOrd="4" destOrd="0" presId="urn:microsoft.com/office/officeart/2016/7/layout/LinearBlockProcessNumbered"/>
    <dgm:cxn modelId="{2F6B0516-14AB-4824-92AA-07FF99502A0D}" type="presParOf" srcId="{19974A3A-09A4-40DE-BB0F-D9AED1ACB06E}" destId="{CAD62F17-E99D-4FEF-B376-961CA4CB20EB}" srcOrd="0" destOrd="0" presId="urn:microsoft.com/office/officeart/2016/7/layout/LinearBlockProcessNumbered"/>
    <dgm:cxn modelId="{A2351AD0-33AD-414B-B9A5-3E65D9F49E05}" type="presParOf" srcId="{19974A3A-09A4-40DE-BB0F-D9AED1ACB06E}" destId="{E20811D6-E5D4-4C9E-AABF-9E0E1902CA2C}" srcOrd="1" destOrd="0" presId="urn:microsoft.com/office/officeart/2016/7/layout/LinearBlockProcessNumbered"/>
    <dgm:cxn modelId="{0249915F-F81F-43A7-8DBC-D0B68B4880A1}" type="presParOf" srcId="{19974A3A-09A4-40DE-BB0F-D9AED1ACB06E}" destId="{67D48337-9200-42EF-A956-8FC92E9B78D2}"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rtlCol="0"/>
        <a:lstStyle/>
        <a:p>
          <a:pPr rtl="0"/>
          <a:endParaRPr lang="en-US"/>
        </a:p>
      </dgm:t>
    </dgm:pt>
    <dgm:pt modelId="{DC13AB6D-DEA2-4CBB-AC69-1EF1A6AD1512}">
      <dgm:prSet custT="1"/>
      <dgm:spPr/>
      <dgm:t>
        <a:bodyPr/>
        <a:lstStyle/>
        <a:p>
          <a:pPr rtl="0"/>
          <a:r>
            <a:rPr lang="pl" sz="3200" i="1">
              <a:solidFill>
                <a:srgbClr val="FFFFFF"/>
              </a:solidFill>
              <a:latin typeface="Arial" panose="020B0604020202020204"/>
            </a:rPr>
            <a:t>15 godzin</a:t>
          </a:r>
          <a:r>
            <a:rPr lang="pl" sz="3200" i="1">
              <a:solidFill>
                <a:srgbClr val="FFFFFF"/>
              </a:solidFill>
            </a:rPr>
            <a:t> </a:t>
          </a:r>
          <a:r>
            <a:rPr lang="pl" sz="3200" i="1">
              <a:latin typeface="Arial" panose="020B0604020202020204"/>
            </a:rPr>
            <a:t>wykładu</a:t>
          </a:r>
          <a:r>
            <a:rPr lang="pl" sz="3200" i="1">
              <a:solidFill>
                <a:srgbClr val="010000"/>
              </a:solidFill>
              <a:latin typeface="Arial"/>
              <a:cs typeface="Arial"/>
            </a:rPr>
            <a:t> </a:t>
          </a:r>
          <a:endParaRPr lang="pl" sz="3200" i="1">
            <a:latin typeface="Arial"/>
            <a:cs typeface="Arial"/>
          </a:endParaRPr>
        </a:p>
      </dgm:t>
    </dgm:pt>
    <dgm:pt modelId="{2C752582-D9FF-4E04-A92F-827DB4BB5C48}" type="parTrans" cxnId="{4B888393-351D-4489-90C9-5A68061AB236}">
      <dgm:prSet/>
      <dgm:spPr/>
      <dgm:t>
        <a:bodyPr rtlCol="0"/>
        <a:lstStyle/>
        <a:p>
          <a:pPr rtl="0"/>
          <a:endParaRPr lang="en-US"/>
        </a:p>
      </dgm:t>
    </dgm:pt>
    <dgm:pt modelId="{9C64CC83-643C-4E12-8F97-BC19DC031190}" type="sibTrans" cxnId="{4B888393-351D-4489-90C9-5A68061AB236}">
      <dgm:prSet phldrT="01" phldr="0"/>
      <dgm:spPr/>
      <dgm:t>
        <a:bodyPr rtlCol="0"/>
        <a:lstStyle/>
        <a:p>
          <a:pPr rtl="0"/>
          <a:r>
            <a:rPr lang="pl"/>
            <a:t>01</a:t>
          </a:r>
        </a:p>
      </dgm:t>
    </dgm:pt>
    <dgm:pt modelId="{4B30B0AD-5294-4804-BA13-E9745E93027A}">
      <dgm:prSet phldr="0"/>
      <dgm:spPr/>
      <dgm:t>
        <a:bodyPr/>
        <a:lstStyle/>
        <a:p>
          <a:pPr rtl="0"/>
          <a:r>
            <a:rPr lang="pl" sz="2400">
              <a:solidFill>
                <a:schemeClr val="bg1"/>
              </a:solidFill>
              <a:latin typeface="Arial Black"/>
            </a:rPr>
            <a:t> </a:t>
          </a:r>
          <a:r>
            <a:rPr lang="pl">
              <a:latin typeface="Arial Black"/>
            </a:rPr>
            <a:t>32,5 godzin samodzielnej pracy studenta. </a:t>
          </a:r>
          <a:endParaRPr lang="pl">
            <a:solidFill>
              <a:srgbClr val="000000"/>
            </a:solidFill>
            <a:latin typeface="Arial Black"/>
            <a:cs typeface="Calibri"/>
          </a:endParaRPr>
        </a:p>
      </dgm:t>
    </dgm:pt>
    <dgm:pt modelId="{CDD42D79-51F5-4335-85E3-01C7EB30FBD7}" type="parTrans" cxnId="{33A0CDEB-8146-406D-85D1-D57CB6952B24}">
      <dgm:prSet/>
      <dgm:spPr/>
    </dgm:pt>
    <dgm:pt modelId="{CD7D0F93-1025-4780-9154-478F79A12F42}" type="sibTrans" cxnId="{33A0CDEB-8146-406D-85D1-D57CB6952B24}">
      <dgm:prSet phldrT="02" phldr="0"/>
      <dgm:spPr/>
      <dgm:t>
        <a:bodyPr/>
        <a:lstStyle/>
        <a:p>
          <a:r>
            <a:rPr lang="pl-PL"/>
            <a:t>02</a:t>
          </a:r>
        </a:p>
      </dgm:t>
    </dgm:pt>
    <dgm:pt modelId="{B1F8526B-A0EB-45B6-AA79-8E83DC3AB5DD}">
      <dgm:prSet phldr="0"/>
      <dgm:spPr/>
      <dgm:t>
        <a:bodyPr/>
        <a:lstStyle/>
        <a:p>
          <a:r>
            <a:rPr lang="pl-PL" cap="all">
              <a:solidFill>
                <a:schemeClr val="bg1">
                  <a:lumMod val="95000"/>
                </a:schemeClr>
              </a:solidFill>
              <a:latin typeface="+mj-lt"/>
              <a:cs typeface="Times New Roman"/>
            </a:rPr>
            <a:t>Ocena z przedmiotu wystawiona zostanie na podstawie pisemnego egzaminu</a:t>
          </a:r>
          <a:endParaRPr lang="pl-PL" cap="all">
            <a:latin typeface="+mj-lt"/>
            <a:ea typeface="+mj-lt"/>
            <a:cs typeface="Times New Roman"/>
          </a:endParaRPr>
        </a:p>
      </dgm:t>
    </dgm:pt>
    <dgm:pt modelId="{E08232FD-8272-4B36-957D-E6E6BAB20A37}" type="parTrans" cxnId="{D6CAA567-FD68-47D2-A328-B03F00A01C90}">
      <dgm:prSet/>
      <dgm:spPr/>
    </dgm:pt>
    <dgm:pt modelId="{396496CD-89BB-4421-8E0C-8FF80D113B30}" type="sibTrans" cxnId="{D6CAA567-FD68-47D2-A328-B03F00A01C90}">
      <dgm:prSet phldrT="03" phldr="0"/>
      <dgm:spPr/>
      <dgm:t>
        <a:bodyPr/>
        <a:lstStyle/>
        <a:p>
          <a:r>
            <a:rPr lang="pl-PL"/>
            <a:t>03</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D7A8F436-2C22-48DC-97EB-B455B61CD987}" type="pres">
      <dgm:prSet presAssocID="{4B30B0AD-5294-4804-BA13-E9745E93027A}" presName="compositeNode" presStyleCnt="0">
        <dgm:presLayoutVars>
          <dgm:bulletEnabled val="1"/>
        </dgm:presLayoutVars>
      </dgm:prSet>
      <dgm:spPr/>
    </dgm:pt>
    <dgm:pt modelId="{A9ABF9F1-4259-4750-880C-61E1BBB14FE2}" type="pres">
      <dgm:prSet presAssocID="{4B30B0AD-5294-4804-BA13-E9745E93027A}" presName="bgRect" presStyleLbl="alignNode1" presStyleIdx="1" presStyleCnt="3"/>
      <dgm:spPr/>
    </dgm:pt>
    <dgm:pt modelId="{501EA3C8-B261-4767-98B4-E0C457E2D592}" type="pres">
      <dgm:prSet presAssocID="{CD7D0F93-1025-4780-9154-478F79A12F42}" presName="sibTransNodeRect" presStyleLbl="alignNode1" presStyleIdx="1" presStyleCnt="3">
        <dgm:presLayoutVars>
          <dgm:chMax val="0"/>
          <dgm:bulletEnabled val="1"/>
        </dgm:presLayoutVars>
      </dgm:prSet>
      <dgm:spPr/>
    </dgm:pt>
    <dgm:pt modelId="{DB2348C3-57BA-4FAB-8A13-8DFF3D68AC46}" type="pres">
      <dgm:prSet presAssocID="{4B30B0AD-5294-4804-BA13-E9745E93027A}" presName="nodeRect" presStyleLbl="alignNode1" presStyleIdx="1" presStyleCnt="3">
        <dgm:presLayoutVars>
          <dgm:bulletEnabled val="1"/>
        </dgm:presLayoutVars>
      </dgm:prSet>
      <dgm:spPr/>
    </dgm:pt>
    <dgm:pt modelId="{532FE638-47B9-4B48-B8CA-1E14879378D8}" type="pres">
      <dgm:prSet presAssocID="{CD7D0F93-1025-4780-9154-478F79A12F42}" presName="sibTrans" presStyleCnt="0"/>
      <dgm:spPr/>
    </dgm:pt>
    <dgm:pt modelId="{3581E2C7-6139-440F-8C4A-C80F89F9488E}" type="pres">
      <dgm:prSet presAssocID="{B1F8526B-A0EB-45B6-AA79-8E83DC3AB5DD}" presName="compositeNode" presStyleCnt="0">
        <dgm:presLayoutVars>
          <dgm:bulletEnabled val="1"/>
        </dgm:presLayoutVars>
      </dgm:prSet>
      <dgm:spPr/>
    </dgm:pt>
    <dgm:pt modelId="{E278A777-8A92-4A0A-B569-DDFEF28EEA96}" type="pres">
      <dgm:prSet presAssocID="{B1F8526B-A0EB-45B6-AA79-8E83DC3AB5DD}" presName="bgRect" presStyleLbl="alignNode1" presStyleIdx="2" presStyleCnt="3"/>
      <dgm:spPr/>
    </dgm:pt>
    <dgm:pt modelId="{CEAC63A2-EAC0-486C-9551-7ACE9C93DDAE}" type="pres">
      <dgm:prSet presAssocID="{396496CD-89BB-4421-8E0C-8FF80D113B30}" presName="sibTransNodeRect" presStyleLbl="alignNode1" presStyleIdx="2" presStyleCnt="3">
        <dgm:presLayoutVars>
          <dgm:chMax val="0"/>
          <dgm:bulletEnabled val="1"/>
        </dgm:presLayoutVars>
      </dgm:prSet>
      <dgm:spPr/>
    </dgm:pt>
    <dgm:pt modelId="{7A4DE5D8-DC5B-4CF0-B9EE-17E46069D237}" type="pres">
      <dgm:prSet presAssocID="{B1F8526B-A0EB-45B6-AA79-8E83DC3AB5DD}" presName="nodeRect" presStyleLbl="alignNode1" presStyleIdx="2" presStyleCnt="3">
        <dgm:presLayoutVars>
          <dgm:bulletEnabled val="1"/>
        </dgm:presLayoutVars>
      </dgm:prSet>
      <dgm:spPr/>
    </dgm:pt>
  </dgm:ptLst>
  <dgm:cxnLst>
    <dgm:cxn modelId="{E448E20A-D6E1-4260-87DA-CB5D258B048D}" type="presOf" srcId="{DC13AB6D-DEA2-4CBB-AC69-1EF1A6AD1512}" destId="{DA3A6BD4-857F-4C66-97FA-B1E1C180A950}" srcOrd="0" destOrd="0" presId="urn:microsoft.com/office/officeart/2016/7/layout/LinearBlockProcessNumbered"/>
    <dgm:cxn modelId="{4EADB322-BD19-4131-9AFF-402F0E7910E1}" type="presOf" srcId="{B1F8526B-A0EB-45B6-AA79-8E83DC3AB5DD}" destId="{7A4DE5D8-DC5B-4CF0-B9EE-17E46069D237}" srcOrd="1" destOrd="0" presId="urn:microsoft.com/office/officeart/2016/7/layout/LinearBlockProcessNumbered"/>
    <dgm:cxn modelId="{C1F37D2F-27E9-45FC-AB9E-21C490A3FF21}" type="presOf" srcId="{396496CD-89BB-4421-8E0C-8FF80D113B30}" destId="{CEAC63A2-EAC0-486C-9551-7ACE9C93DDAE}" srcOrd="0" destOrd="0" presId="urn:microsoft.com/office/officeart/2016/7/layout/LinearBlockProcessNumbered"/>
    <dgm:cxn modelId="{97301D36-2E63-458B-A4B1-A03EC31CEE64}" type="presOf" srcId="{4B30B0AD-5294-4804-BA13-E9745E93027A}" destId="{DB2348C3-57BA-4FAB-8A13-8DFF3D68AC46}" srcOrd="1" destOrd="0" presId="urn:microsoft.com/office/officeart/2016/7/layout/LinearBlockProcessNumbered"/>
    <dgm:cxn modelId="{7941CF41-51CC-4FC3-B8B9-7C5B1DBD50E1}" type="presOf" srcId="{CD7D0F93-1025-4780-9154-478F79A12F42}" destId="{501EA3C8-B261-4767-98B4-E0C457E2D592}" srcOrd="0" destOrd="0" presId="urn:microsoft.com/office/officeart/2016/7/layout/LinearBlockProcessNumbered"/>
    <dgm:cxn modelId="{D6CAA567-FD68-47D2-A328-B03F00A01C90}" srcId="{8AA20905-3954-474B-A606-562BCA026DC1}" destId="{B1F8526B-A0EB-45B6-AA79-8E83DC3AB5DD}" srcOrd="2" destOrd="0" parTransId="{E08232FD-8272-4B36-957D-E6E6BAB20A37}" sibTransId="{396496CD-89BB-4421-8E0C-8FF80D113B30}"/>
    <dgm:cxn modelId="{0439566F-A180-439C-8FAE-14E400EF2DCF}" type="presOf" srcId="{8AA20905-3954-474B-A606-562BCA026DC1}" destId="{579698BD-D232-4926-8D7B-29A69B90858B}" srcOrd="0" destOrd="0" presId="urn:microsoft.com/office/officeart/2016/7/layout/LinearBlockProcessNumbered"/>
    <dgm:cxn modelId="{1F7EFA8F-85E1-4A04-B5EC-2EFC3C477545}" type="presOf" srcId="{4B30B0AD-5294-4804-BA13-E9745E93027A}" destId="{A9ABF9F1-4259-4750-880C-61E1BBB14FE2}" srcOrd="0"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FEB7DBA0-48E3-4241-A560-1C95E16C3B85}" type="presOf" srcId="{DC13AB6D-DEA2-4CBB-AC69-1EF1A6AD1512}" destId="{5F398AEE-BC0F-4F30-99FA-92D67A176C2D}" srcOrd="1" destOrd="0" presId="urn:microsoft.com/office/officeart/2016/7/layout/LinearBlockProcessNumbered"/>
    <dgm:cxn modelId="{198125B8-4BE3-4394-BBAF-85CD450579CB}" type="presOf" srcId="{9C64CC83-643C-4E12-8F97-BC19DC031190}" destId="{BBA91679-4684-4A04-8AEB-03038C78A75C}" srcOrd="0" destOrd="0" presId="urn:microsoft.com/office/officeart/2016/7/layout/LinearBlockProcessNumbered"/>
    <dgm:cxn modelId="{D0874EC4-1146-47D6-B6CE-78BE7CB31504}" type="presOf" srcId="{B1F8526B-A0EB-45B6-AA79-8E83DC3AB5DD}" destId="{E278A777-8A92-4A0A-B569-DDFEF28EEA96}" srcOrd="0" destOrd="0" presId="urn:microsoft.com/office/officeart/2016/7/layout/LinearBlockProcessNumbered"/>
    <dgm:cxn modelId="{33A0CDEB-8146-406D-85D1-D57CB6952B24}" srcId="{8AA20905-3954-474B-A606-562BCA026DC1}" destId="{4B30B0AD-5294-4804-BA13-E9745E93027A}" srcOrd="1" destOrd="0" parTransId="{CDD42D79-51F5-4335-85E3-01C7EB30FBD7}" sibTransId="{CD7D0F93-1025-4780-9154-478F79A12F42}"/>
    <dgm:cxn modelId="{C88A4640-AC61-4150-9107-6B3DC0591A93}" type="presParOf" srcId="{579698BD-D232-4926-8D7B-29A69B90858B}" destId="{3DD5B223-886E-4FC7-BDA1-ECA869A474EC}" srcOrd="0" destOrd="0" presId="urn:microsoft.com/office/officeart/2016/7/layout/LinearBlockProcessNumbered"/>
    <dgm:cxn modelId="{49C05B5C-8F20-4DCB-B7F3-CB4D9AD43166}" type="presParOf" srcId="{3DD5B223-886E-4FC7-BDA1-ECA869A474EC}" destId="{DA3A6BD4-857F-4C66-97FA-B1E1C180A950}" srcOrd="0" destOrd="0" presId="urn:microsoft.com/office/officeart/2016/7/layout/LinearBlockProcessNumbered"/>
    <dgm:cxn modelId="{68F3C82B-8F7C-4ADB-9AC6-D2DC92089A71}" type="presParOf" srcId="{3DD5B223-886E-4FC7-BDA1-ECA869A474EC}" destId="{BBA91679-4684-4A04-8AEB-03038C78A75C}" srcOrd="1" destOrd="0" presId="urn:microsoft.com/office/officeart/2016/7/layout/LinearBlockProcessNumbered"/>
    <dgm:cxn modelId="{C480904A-87EC-4FAD-B514-18BA3E4839E1}" type="presParOf" srcId="{3DD5B223-886E-4FC7-BDA1-ECA869A474EC}" destId="{5F398AEE-BC0F-4F30-99FA-92D67A176C2D}" srcOrd="2" destOrd="0" presId="urn:microsoft.com/office/officeart/2016/7/layout/LinearBlockProcessNumbered"/>
    <dgm:cxn modelId="{8D42CFA9-0178-4B3C-99AA-DEE308450152}" type="presParOf" srcId="{579698BD-D232-4926-8D7B-29A69B90858B}" destId="{3C27A223-AC17-40BD-B7C5-0447661C2934}" srcOrd="1" destOrd="0" presId="urn:microsoft.com/office/officeart/2016/7/layout/LinearBlockProcessNumbered"/>
    <dgm:cxn modelId="{3B36A446-8DA5-463F-AF45-AE6948639844}" type="presParOf" srcId="{579698BD-D232-4926-8D7B-29A69B90858B}" destId="{D7A8F436-2C22-48DC-97EB-B455B61CD987}" srcOrd="2" destOrd="0" presId="urn:microsoft.com/office/officeart/2016/7/layout/LinearBlockProcessNumbered"/>
    <dgm:cxn modelId="{08606E9D-A04A-466E-BDF1-FDFDED9C109F}" type="presParOf" srcId="{D7A8F436-2C22-48DC-97EB-B455B61CD987}" destId="{A9ABF9F1-4259-4750-880C-61E1BBB14FE2}" srcOrd="0" destOrd="0" presId="urn:microsoft.com/office/officeart/2016/7/layout/LinearBlockProcessNumbered"/>
    <dgm:cxn modelId="{5BCFEEB8-FFF4-4D81-BBF1-132DD0B442F3}" type="presParOf" srcId="{D7A8F436-2C22-48DC-97EB-B455B61CD987}" destId="{501EA3C8-B261-4767-98B4-E0C457E2D592}" srcOrd="1" destOrd="0" presId="urn:microsoft.com/office/officeart/2016/7/layout/LinearBlockProcessNumbered"/>
    <dgm:cxn modelId="{78E112D8-2B8F-446D-B117-D50254D0192A}" type="presParOf" srcId="{D7A8F436-2C22-48DC-97EB-B455B61CD987}" destId="{DB2348C3-57BA-4FAB-8A13-8DFF3D68AC46}" srcOrd="2" destOrd="0" presId="urn:microsoft.com/office/officeart/2016/7/layout/LinearBlockProcessNumbered"/>
    <dgm:cxn modelId="{B95DAB9E-CE60-4DD2-893F-7F5B4D80CA74}" type="presParOf" srcId="{579698BD-D232-4926-8D7B-29A69B90858B}" destId="{532FE638-47B9-4B48-B8CA-1E14879378D8}" srcOrd="3" destOrd="0" presId="urn:microsoft.com/office/officeart/2016/7/layout/LinearBlockProcessNumbered"/>
    <dgm:cxn modelId="{AD653972-ECD7-4444-9B87-341C775BA21D}" type="presParOf" srcId="{579698BD-D232-4926-8D7B-29A69B90858B}" destId="{3581E2C7-6139-440F-8C4A-C80F89F9488E}" srcOrd="4" destOrd="0" presId="urn:microsoft.com/office/officeart/2016/7/layout/LinearBlockProcessNumbered"/>
    <dgm:cxn modelId="{17DDCA77-FA5E-4DC4-934F-6E24550B11E3}" type="presParOf" srcId="{3581E2C7-6139-440F-8C4A-C80F89F9488E}" destId="{E278A777-8A92-4A0A-B569-DDFEF28EEA96}" srcOrd="0" destOrd="0" presId="urn:microsoft.com/office/officeart/2016/7/layout/LinearBlockProcessNumbered"/>
    <dgm:cxn modelId="{44CF2659-DF44-40AF-A4E9-624FB2FB7C10}" type="presParOf" srcId="{3581E2C7-6139-440F-8C4A-C80F89F9488E}" destId="{CEAC63A2-EAC0-486C-9551-7ACE9C93DDAE}" srcOrd="1" destOrd="0" presId="urn:microsoft.com/office/officeart/2016/7/layout/LinearBlockProcessNumbered"/>
    <dgm:cxn modelId="{06FF89F7-39F3-498E-AF83-51C8B1F97913}" type="presParOf" srcId="{3581E2C7-6139-440F-8C4A-C80F89F9488E}" destId="{7A4DE5D8-DC5B-4CF0-B9EE-17E46069D237}"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rtlCol="0"/>
        <a:lstStyle/>
        <a:p>
          <a:pPr rtl="0"/>
          <a:endParaRPr lang="en-US"/>
        </a:p>
      </dgm:t>
    </dgm:pt>
    <dgm:pt modelId="{DC13AB6D-DEA2-4CBB-AC69-1EF1A6AD1512}">
      <dgm:prSet custT="1"/>
      <dgm:spPr/>
      <dgm:t>
        <a:bodyPr/>
        <a:lstStyle/>
        <a:p>
          <a:pPr rtl="0"/>
          <a:r>
            <a:rPr lang="pl" sz="3200" i="1">
              <a:solidFill>
                <a:srgbClr val="FFFFFF"/>
              </a:solidFill>
              <a:latin typeface="Arial" panose="020B0604020202020204"/>
            </a:rPr>
            <a:t>15 godzin</a:t>
          </a:r>
          <a:r>
            <a:rPr lang="pl" sz="3200" i="1">
              <a:solidFill>
                <a:srgbClr val="FFFFFF"/>
              </a:solidFill>
            </a:rPr>
            <a:t> </a:t>
          </a:r>
          <a:r>
            <a:rPr lang="pl" sz="3200" i="1">
              <a:latin typeface="Arial" panose="020B0604020202020204"/>
            </a:rPr>
            <a:t>wykładu</a:t>
          </a:r>
          <a:r>
            <a:rPr lang="pl" sz="3200" i="1">
              <a:solidFill>
                <a:srgbClr val="010000"/>
              </a:solidFill>
              <a:latin typeface="Arial"/>
              <a:cs typeface="Arial"/>
            </a:rPr>
            <a:t> </a:t>
          </a:r>
          <a:endParaRPr lang="pl" sz="3200" i="1">
            <a:latin typeface="Arial"/>
            <a:cs typeface="Arial"/>
          </a:endParaRPr>
        </a:p>
      </dgm:t>
    </dgm:pt>
    <dgm:pt modelId="{2C752582-D9FF-4E04-A92F-827DB4BB5C48}" type="parTrans" cxnId="{4B888393-351D-4489-90C9-5A68061AB236}">
      <dgm:prSet/>
      <dgm:spPr/>
      <dgm:t>
        <a:bodyPr rtlCol="0"/>
        <a:lstStyle/>
        <a:p>
          <a:pPr rtl="0"/>
          <a:endParaRPr lang="en-US"/>
        </a:p>
      </dgm:t>
    </dgm:pt>
    <dgm:pt modelId="{9C64CC83-643C-4E12-8F97-BC19DC031190}" type="sibTrans" cxnId="{4B888393-351D-4489-90C9-5A68061AB236}">
      <dgm:prSet phldrT="01" phldr="0"/>
      <dgm:spPr/>
      <dgm:t>
        <a:bodyPr rtlCol="0"/>
        <a:lstStyle/>
        <a:p>
          <a:pPr rtl="0"/>
          <a:r>
            <a:rPr lang="pl"/>
            <a:t>01</a:t>
          </a:r>
        </a:p>
      </dgm:t>
    </dgm:pt>
    <dgm:pt modelId="{4B30B0AD-5294-4804-BA13-E9745E93027A}">
      <dgm:prSet phldr="0"/>
      <dgm:spPr/>
      <dgm:t>
        <a:bodyPr/>
        <a:lstStyle/>
        <a:p>
          <a:pPr rtl="0"/>
          <a:r>
            <a:rPr lang="pl" sz="2400">
              <a:solidFill>
                <a:schemeClr val="bg1"/>
              </a:solidFill>
              <a:latin typeface="Arial Black"/>
            </a:rPr>
            <a:t> </a:t>
          </a:r>
          <a:r>
            <a:rPr lang="pl">
              <a:latin typeface="Arial Black"/>
            </a:rPr>
            <a:t>32,5 godzin samodzielnej pracy studenta. </a:t>
          </a:r>
          <a:endParaRPr lang="pl">
            <a:solidFill>
              <a:srgbClr val="000000"/>
            </a:solidFill>
            <a:latin typeface="Arial Black"/>
            <a:cs typeface="Calibri"/>
          </a:endParaRPr>
        </a:p>
      </dgm:t>
    </dgm:pt>
    <dgm:pt modelId="{CDD42D79-51F5-4335-85E3-01C7EB30FBD7}" type="parTrans" cxnId="{33A0CDEB-8146-406D-85D1-D57CB6952B24}">
      <dgm:prSet/>
      <dgm:spPr/>
    </dgm:pt>
    <dgm:pt modelId="{CD7D0F93-1025-4780-9154-478F79A12F42}" type="sibTrans" cxnId="{33A0CDEB-8146-406D-85D1-D57CB6952B24}">
      <dgm:prSet phldrT="02" phldr="0"/>
      <dgm:spPr/>
      <dgm:t>
        <a:bodyPr/>
        <a:lstStyle/>
        <a:p>
          <a:r>
            <a:rPr lang="pl-PL"/>
            <a:t>02</a:t>
          </a:r>
        </a:p>
      </dgm:t>
    </dgm:pt>
    <dgm:pt modelId="{B1F8526B-A0EB-45B6-AA79-8E83DC3AB5DD}">
      <dgm:prSet phldr="0"/>
      <dgm:spPr/>
      <dgm:t>
        <a:bodyPr/>
        <a:lstStyle/>
        <a:p>
          <a:r>
            <a:rPr lang="pl-PL" cap="all">
              <a:solidFill>
                <a:schemeClr val="bg1">
                  <a:lumMod val="95000"/>
                </a:schemeClr>
              </a:solidFill>
              <a:latin typeface="+mj-lt"/>
              <a:cs typeface="Times New Roman"/>
            </a:rPr>
            <a:t>Ocena z przedmiotu wystawiona zostanie na podstawie pisemnego egzaminu</a:t>
          </a:r>
          <a:r>
            <a:rPr lang="pl-PL" cap="all">
              <a:latin typeface="+mj-lt"/>
              <a:ea typeface="+mj-lt"/>
              <a:cs typeface="Times New Roman"/>
            </a:rPr>
            <a:t>.</a:t>
          </a:r>
        </a:p>
      </dgm:t>
    </dgm:pt>
    <dgm:pt modelId="{E08232FD-8272-4B36-957D-E6E6BAB20A37}" type="parTrans" cxnId="{D6CAA567-FD68-47D2-A328-B03F00A01C90}">
      <dgm:prSet/>
      <dgm:spPr/>
    </dgm:pt>
    <dgm:pt modelId="{396496CD-89BB-4421-8E0C-8FF80D113B30}" type="sibTrans" cxnId="{D6CAA567-FD68-47D2-A328-B03F00A01C90}">
      <dgm:prSet phldrT="03" phldr="0"/>
      <dgm:spPr/>
      <dgm:t>
        <a:bodyPr/>
        <a:lstStyle/>
        <a:p>
          <a:r>
            <a:rPr lang="pl-PL"/>
            <a:t>03</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D7A8F436-2C22-48DC-97EB-B455B61CD987}" type="pres">
      <dgm:prSet presAssocID="{4B30B0AD-5294-4804-BA13-E9745E93027A}" presName="compositeNode" presStyleCnt="0">
        <dgm:presLayoutVars>
          <dgm:bulletEnabled val="1"/>
        </dgm:presLayoutVars>
      </dgm:prSet>
      <dgm:spPr/>
    </dgm:pt>
    <dgm:pt modelId="{A9ABF9F1-4259-4750-880C-61E1BBB14FE2}" type="pres">
      <dgm:prSet presAssocID="{4B30B0AD-5294-4804-BA13-E9745E93027A}" presName="bgRect" presStyleLbl="alignNode1" presStyleIdx="1" presStyleCnt="3"/>
      <dgm:spPr/>
    </dgm:pt>
    <dgm:pt modelId="{501EA3C8-B261-4767-98B4-E0C457E2D592}" type="pres">
      <dgm:prSet presAssocID="{CD7D0F93-1025-4780-9154-478F79A12F42}" presName="sibTransNodeRect" presStyleLbl="alignNode1" presStyleIdx="1" presStyleCnt="3">
        <dgm:presLayoutVars>
          <dgm:chMax val="0"/>
          <dgm:bulletEnabled val="1"/>
        </dgm:presLayoutVars>
      </dgm:prSet>
      <dgm:spPr/>
    </dgm:pt>
    <dgm:pt modelId="{DB2348C3-57BA-4FAB-8A13-8DFF3D68AC46}" type="pres">
      <dgm:prSet presAssocID="{4B30B0AD-5294-4804-BA13-E9745E93027A}" presName="nodeRect" presStyleLbl="alignNode1" presStyleIdx="1" presStyleCnt="3">
        <dgm:presLayoutVars>
          <dgm:bulletEnabled val="1"/>
        </dgm:presLayoutVars>
      </dgm:prSet>
      <dgm:spPr/>
    </dgm:pt>
    <dgm:pt modelId="{532FE638-47B9-4B48-B8CA-1E14879378D8}" type="pres">
      <dgm:prSet presAssocID="{CD7D0F93-1025-4780-9154-478F79A12F42}" presName="sibTrans" presStyleCnt="0"/>
      <dgm:spPr/>
    </dgm:pt>
    <dgm:pt modelId="{3581E2C7-6139-440F-8C4A-C80F89F9488E}" type="pres">
      <dgm:prSet presAssocID="{B1F8526B-A0EB-45B6-AA79-8E83DC3AB5DD}" presName="compositeNode" presStyleCnt="0">
        <dgm:presLayoutVars>
          <dgm:bulletEnabled val="1"/>
        </dgm:presLayoutVars>
      </dgm:prSet>
      <dgm:spPr/>
    </dgm:pt>
    <dgm:pt modelId="{E278A777-8A92-4A0A-B569-DDFEF28EEA96}" type="pres">
      <dgm:prSet presAssocID="{B1F8526B-A0EB-45B6-AA79-8E83DC3AB5DD}" presName="bgRect" presStyleLbl="alignNode1" presStyleIdx="2" presStyleCnt="3"/>
      <dgm:spPr/>
    </dgm:pt>
    <dgm:pt modelId="{CEAC63A2-EAC0-486C-9551-7ACE9C93DDAE}" type="pres">
      <dgm:prSet presAssocID="{396496CD-89BB-4421-8E0C-8FF80D113B30}" presName="sibTransNodeRect" presStyleLbl="alignNode1" presStyleIdx="2" presStyleCnt="3">
        <dgm:presLayoutVars>
          <dgm:chMax val="0"/>
          <dgm:bulletEnabled val="1"/>
        </dgm:presLayoutVars>
      </dgm:prSet>
      <dgm:spPr/>
    </dgm:pt>
    <dgm:pt modelId="{7A4DE5D8-DC5B-4CF0-B9EE-17E46069D237}" type="pres">
      <dgm:prSet presAssocID="{B1F8526B-A0EB-45B6-AA79-8E83DC3AB5DD}" presName="nodeRect" presStyleLbl="alignNode1" presStyleIdx="2" presStyleCnt="3">
        <dgm:presLayoutVars>
          <dgm:bulletEnabled val="1"/>
        </dgm:presLayoutVars>
      </dgm:prSet>
      <dgm:spPr/>
    </dgm:pt>
  </dgm:ptLst>
  <dgm:cxnLst>
    <dgm:cxn modelId="{EB310319-6608-4FD0-A6A4-29F9B4B4D060}" type="presOf" srcId="{396496CD-89BB-4421-8E0C-8FF80D113B30}" destId="{CEAC63A2-EAC0-486C-9551-7ACE9C93DDAE}" srcOrd="0" destOrd="0" presId="urn:microsoft.com/office/officeart/2016/7/layout/LinearBlockProcessNumbered"/>
    <dgm:cxn modelId="{DB3A0B1A-1A5D-4BCA-B100-7182D42121C3}" type="presOf" srcId="{DC13AB6D-DEA2-4CBB-AC69-1EF1A6AD1512}" destId="{DA3A6BD4-857F-4C66-97FA-B1E1C180A950}" srcOrd="0" destOrd="0" presId="urn:microsoft.com/office/officeart/2016/7/layout/LinearBlockProcessNumbered"/>
    <dgm:cxn modelId="{D6CAA567-FD68-47D2-A328-B03F00A01C90}" srcId="{8AA20905-3954-474B-A606-562BCA026DC1}" destId="{B1F8526B-A0EB-45B6-AA79-8E83DC3AB5DD}" srcOrd="2" destOrd="0" parTransId="{E08232FD-8272-4B36-957D-E6E6BAB20A37}" sibTransId="{396496CD-89BB-4421-8E0C-8FF80D113B30}"/>
    <dgm:cxn modelId="{0439566F-A180-439C-8FAE-14E400EF2DCF}" type="presOf" srcId="{8AA20905-3954-474B-A606-562BCA026DC1}" destId="{579698BD-D232-4926-8D7B-29A69B90858B}" srcOrd="0" destOrd="0" presId="urn:microsoft.com/office/officeart/2016/7/layout/LinearBlockProcessNumbered"/>
    <dgm:cxn modelId="{C6D7A353-D6D1-4A1A-855B-D345F0AA7FA0}" type="presOf" srcId="{9C64CC83-643C-4E12-8F97-BC19DC031190}" destId="{BBA91679-4684-4A04-8AEB-03038C78A75C}" srcOrd="0" destOrd="0" presId="urn:microsoft.com/office/officeart/2016/7/layout/LinearBlockProcessNumbered"/>
    <dgm:cxn modelId="{56C3CC55-62F2-49DF-B759-AA07C77B7B4B}" type="presOf" srcId="{4B30B0AD-5294-4804-BA13-E9745E93027A}" destId="{DB2348C3-57BA-4FAB-8A13-8DFF3D68AC46}" srcOrd="1" destOrd="0" presId="urn:microsoft.com/office/officeart/2016/7/layout/LinearBlockProcessNumbered"/>
    <dgm:cxn modelId="{B6BDE757-2B8D-4CE4-B944-CC5B284E122E}" type="presOf" srcId="{B1F8526B-A0EB-45B6-AA79-8E83DC3AB5DD}" destId="{7A4DE5D8-DC5B-4CF0-B9EE-17E46069D237}" srcOrd="1"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0BF0E1C2-30A2-44FD-8B48-16186FA766E3}" type="presOf" srcId="{DC13AB6D-DEA2-4CBB-AC69-1EF1A6AD1512}" destId="{5F398AEE-BC0F-4F30-99FA-92D67A176C2D}" srcOrd="1" destOrd="0" presId="urn:microsoft.com/office/officeart/2016/7/layout/LinearBlockProcessNumbered"/>
    <dgm:cxn modelId="{11F7ACD3-282A-4807-A09A-BF2B7874881B}" type="presOf" srcId="{CD7D0F93-1025-4780-9154-478F79A12F42}" destId="{501EA3C8-B261-4767-98B4-E0C457E2D592}" srcOrd="0" destOrd="0" presId="urn:microsoft.com/office/officeart/2016/7/layout/LinearBlockProcessNumbered"/>
    <dgm:cxn modelId="{357792D4-3F1E-4254-91B7-C74C5D040EEB}" type="presOf" srcId="{4B30B0AD-5294-4804-BA13-E9745E93027A}" destId="{A9ABF9F1-4259-4750-880C-61E1BBB14FE2}" srcOrd="0" destOrd="0" presId="urn:microsoft.com/office/officeart/2016/7/layout/LinearBlockProcessNumbered"/>
    <dgm:cxn modelId="{ACA9D1D5-D3CF-4AE2-B9FD-9856613D22FC}" type="presOf" srcId="{B1F8526B-A0EB-45B6-AA79-8E83DC3AB5DD}" destId="{E278A777-8A92-4A0A-B569-DDFEF28EEA96}" srcOrd="0" destOrd="0" presId="urn:microsoft.com/office/officeart/2016/7/layout/LinearBlockProcessNumbered"/>
    <dgm:cxn modelId="{33A0CDEB-8146-406D-85D1-D57CB6952B24}" srcId="{8AA20905-3954-474B-A606-562BCA026DC1}" destId="{4B30B0AD-5294-4804-BA13-E9745E93027A}" srcOrd="1" destOrd="0" parTransId="{CDD42D79-51F5-4335-85E3-01C7EB30FBD7}" sibTransId="{CD7D0F93-1025-4780-9154-478F79A12F42}"/>
    <dgm:cxn modelId="{C88A4640-AC61-4150-9107-6B3DC0591A93}" type="presParOf" srcId="{579698BD-D232-4926-8D7B-29A69B90858B}" destId="{3DD5B223-886E-4FC7-BDA1-ECA869A474EC}" srcOrd="0" destOrd="0" presId="urn:microsoft.com/office/officeart/2016/7/layout/LinearBlockProcessNumbered"/>
    <dgm:cxn modelId="{8240804D-7197-43CD-98F3-41832FE79C67}" type="presParOf" srcId="{3DD5B223-886E-4FC7-BDA1-ECA869A474EC}" destId="{DA3A6BD4-857F-4C66-97FA-B1E1C180A950}" srcOrd="0" destOrd="0" presId="urn:microsoft.com/office/officeart/2016/7/layout/LinearBlockProcessNumbered"/>
    <dgm:cxn modelId="{8427767B-8B75-4B59-AC3D-BD27CF849D3C}" type="presParOf" srcId="{3DD5B223-886E-4FC7-BDA1-ECA869A474EC}" destId="{BBA91679-4684-4A04-8AEB-03038C78A75C}" srcOrd="1" destOrd="0" presId="urn:microsoft.com/office/officeart/2016/7/layout/LinearBlockProcessNumbered"/>
    <dgm:cxn modelId="{2638984E-13B5-4B10-BDFF-66CA2C49E973}" type="presParOf" srcId="{3DD5B223-886E-4FC7-BDA1-ECA869A474EC}" destId="{5F398AEE-BC0F-4F30-99FA-92D67A176C2D}" srcOrd="2" destOrd="0" presId="urn:microsoft.com/office/officeart/2016/7/layout/LinearBlockProcessNumbered"/>
    <dgm:cxn modelId="{8D42CFA9-0178-4B3C-99AA-DEE308450152}" type="presParOf" srcId="{579698BD-D232-4926-8D7B-29A69B90858B}" destId="{3C27A223-AC17-40BD-B7C5-0447661C2934}" srcOrd="1" destOrd="0" presId="urn:microsoft.com/office/officeart/2016/7/layout/LinearBlockProcessNumbered"/>
    <dgm:cxn modelId="{3B36A446-8DA5-463F-AF45-AE6948639844}" type="presParOf" srcId="{579698BD-D232-4926-8D7B-29A69B90858B}" destId="{D7A8F436-2C22-48DC-97EB-B455B61CD987}" srcOrd="2" destOrd="0" presId="urn:microsoft.com/office/officeart/2016/7/layout/LinearBlockProcessNumbered"/>
    <dgm:cxn modelId="{7222E273-7919-44A2-8DAF-4CD5EF3B9D9D}" type="presParOf" srcId="{D7A8F436-2C22-48DC-97EB-B455B61CD987}" destId="{A9ABF9F1-4259-4750-880C-61E1BBB14FE2}" srcOrd="0" destOrd="0" presId="urn:microsoft.com/office/officeart/2016/7/layout/LinearBlockProcessNumbered"/>
    <dgm:cxn modelId="{A846910F-8E84-4E8D-A413-4F4B0A177894}" type="presParOf" srcId="{D7A8F436-2C22-48DC-97EB-B455B61CD987}" destId="{501EA3C8-B261-4767-98B4-E0C457E2D592}" srcOrd="1" destOrd="0" presId="urn:microsoft.com/office/officeart/2016/7/layout/LinearBlockProcessNumbered"/>
    <dgm:cxn modelId="{63093FF9-22D1-40FF-A886-B39E4A33CF28}" type="presParOf" srcId="{D7A8F436-2C22-48DC-97EB-B455B61CD987}" destId="{DB2348C3-57BA-4FAB-8A13-8DFF3D68AC46}" srcOrd="2" destOrd="0" presId="urn:microsoft.com/office/officeart/2016/7/layout/LinearBlockProcessNumbered"/>
    <dgm:cxn modelId="{B95DAB9E-CE60-4DD2-893F-7F5B4D80CA74}" type="presParOf" srcId="{579698BD-D232-4926-8D7B-29A69B90858B}" destId="{532FE638-47B9-4B48-B8CA-1E14879378D8}" srcOrd="3" destOrd="0" presId="urn:microsoft.com/office/officeart/2016/7/layout/LinearBlockProcessNumbered"/>
    <dgm:cxn modelId="{AD653972-ECD7-4444-9B87-341C775BA21D}" type="presParOf" srcId="{579698BD-D232-4926-8D7B-29A69B90858B}" destId="{3581E2C7-6139-440F-8C4A-C80F89F9488E}" srcOrd="4" destOrd="0" presId="urn:microsoft.com/office/officeart/2016/7/layout/LinearBlockProcessNumbered"/>
    <dgm:cxn modelId="{BE7B90FE-313E-4205-A098-F9EA037150DC}" type="presParOf" srcId="{3581E2C7-6139-440F-8C4A-C80F89F9488E}" destId="{E278A777-8A92-4A0A-B569-DDFEF28EEA96}" srcOrd="0" destOrd="0" presId="urn:microsoft.com/office/officeart/2016/7/layout/LinearBlockProcessNumbered"/>
    <dgm:cxn modelId="{566340C9-EB36-4029-8ECF-26DA27724F9F}" type="presParOf" srcId="{3581E2C7-6139-440F-8C4A-C80F89F9488E}" destId="{CEAC63A2-EAC0-486C-9551-7ACE9C93DDAE}" srcOrd="1" destOrd="0" presId="urn:microsoft.com/office/officeart/2016/7/layout/LinearBlockProcessNumbered"/>
    <dgm:cxn modelId="{96ADD0B1-A851-4883-8938-A4ACC2ACBD91}" type="presParOf" srcId="{3581E2C7-6139-440F-8C4A-C80F89F9488E}" destId="{7A4DE5D8-DC5B-4CF0-B9EE-17E46069D237}"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606" y="1095863"/>
          <a:ext cx="2456975" cy="294837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1422400" rtl="0">
            <a:lnSpc>
              <a:spcPct val="90000"/>
            </a:lnSpc>
            <a:spcBef>
              <a:spcPct val="0"/>
            </a:spcBef>
            <a:spcAft>
              <a:spcPct val="35000"/>
            </a:spcAft>
            <a:buNone/>
          </a:pPr>
          <a:r>
            <a:rPr lang="pl" sz="3200" i="1" kern="1200">
              <a:solidFill>
                <a:srgbClr val="FFFFFF"/>
              </a:solidFill>
              <a:latin typeface="Arial" panose="020B0604020202020204"/>
            </a:rPr>
            <a:t>15 godzin</a:t>
          </a:r>
          <a:r>
            <a:rPr lang="pl" sz="3200" i="1" kern="1200">
              <a:solidFill>
                <a:srgbClr val="FFFFFF"/>
              </a:solidFill>
            </a:rPr>
            <a:t> </a:t>
          </a:r>
          <a:r>
            <a:rPr lang="pl" sz="3200" i="1" kern="1200">
              <a:latin typeface="Arial" panose="020B0604020202020204"/>
            </a:rPr>
            <a:t>wykładu</a:t>
          </a:r>
          <a:r>
            <a:rPr lang="pl" sz="3200" i="1" kern="1200">
              <a:solidFill>
                <a:srgbClr val="010000"/>
              </a:solidFill>
              <a:latin typeface="Arial"/>
              <a:cs typeface="Arial"/>
            </a:rPr>
            <a:t> </a:t>
          </a:r>
          <a:endParaRPr lang="pl" sz="3200" i="1" kern="1200">
            <a:latin typeface="Arial"/>
            <a:cs typeface="Arial"/>
          </a:endParaRPr>
        </a:p>
      </dsp:txBody>
      <dsp:txXfrm>
        <a:off x="606" y="2275211"/>
        <a:ext cx="2456975" cy="1769022"/>
      </dsp:txXfrm>
    </dsp:sp>
    <dsp:sp modelId="{BBA91679-4684-4A04-8AEB-03038C78A75C}">
      <dsp:nvSpPr>
        <dsp:cNvPr id="0" name=""/>
        <dsp:cNvSpPr/>
      </dsp:nvSpPr>
      <dsp:spPr>
        <a:xfrm>
          <a:off x="606" y="1095863"/>
          <a:ext cx="2456975" cy="117934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rtlCol="0" anchor="ctr" anchorCtr="0">
          <a:noAutofit/>
        </a:bodyPr>
        <a:lstStyle/>
        <a:p>
          <a:pPr marL="0" lvl="0" indent="0" algn="l" defTabSz="2933700" rtl="0">
            <a:lnSpc>
              <a:spcPct val="90000"/>
            </a:lnSpc>
            <a:spcBef>
              <a:spcPct val="0"/>
            </a:spcBef>
            <a:spcAft>
              <a:spcPct val="35000"/>
            </a:spcAft>
            <a:buNone/>
          </a:pPr>
          <a:r>
            <a:rPr lang="pl" sz="6600" kern="1200"/>
            <a:t>01</a:t>
          </a:r>
        </a:p>
      </dsp:txBody>
      <dsp:txXfrm>
        <a:off x="606" y="1095863"/>
        <a:ext cx="2456975" cy="1179348"/>
      </dsp:txXfrm>
    </dsp:sp>
    <dsp:sp modelId="{8B40AA0D-E610-40DA-94E4-8D5D934618CE}">
      <dsp:nvSpPr>
        <dsp:cNvPr id="0" name=""/>
        <dsp:cNvSpPr/>
      </dsp:nvSpPr>
      <dsp:spPr>
        <a:xfrm>
          <a:off x="2654140" y="1095863"/>
          <a:ext cx="2456975" cy="294837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711200" rtl="0">
            <a:lnSpc>
              <a:spcPct val="90000"/>
            </a:lnSpc>
            <a:spcBef>
              <a:spcPct val="0"/>
            </a:spcBef>
            <a:spcAft>
              <a:spcPct val="35000"/>
            </a:spcAft>
            <a:buNone/>
            <a:defRPr cap="all"/>
          </a:pPr>
          <a:r>
            <a:rPr lang="pl" sz="1600" i="1" kern="1200" cap="none">
              <a:latin typeface="Arial" panose="020B0604020202020204"/>
              <a:cs typeface="Arial" panose="020B0604020202020204"/>
            </a:rPr>
            <a:t>32,5 GODZINY SAMODZIELNEJ PRACY</a:t>
          </a:r>
        </a:p>
      </dsp:txBody>
      <dsp:txXfrm>
        <a:off x="2654140" y="2275211"/>
        <a:ext cx="2456975" cy="1769022"/>
      </dsp:txXfrm>
    </dsp:sp>
    <dsp:sp modelId="{1F521EF0-4D17-490C-8393-83BEF22198E9}">
      <dsp:nvSpPr>
        <dsp:cNvPr id="0" name=""/>
        <dsp:cNvSpPr/>
      </dsp:nvSpPr>
      <dsp:spPr>
        <a:xfrm>
          <a:off x="2654140" y="1095863"/>
          <a:ext cx="2456975" cy="117934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anchor="ctr" anchorCtr="0">
          <a:noAutofit/>
        </a:bodyPr>
        <a:lstStyle/>
        <a:p>
          <a:pPr marL="0" lvl="0" indent="0" algn="l" defTabSz="2933700">
            <a:lnSpc>
              <a:spcPct val="90000"/>
            </a:lnSpc>
            <a:spcBef>
              <a:spcPct val="0"/>
            </a:spcBef>
            <a:spcAft>
              <a:spcPct val="35000"/>
            </a:spcAft>
            <a:buNone/>
          </a:pPr>
          <a:r>
            <a:rPr lang="pl-PL" sz="6600" kern="1200"/>
            <a:t>02</a:t>
          </a:r>
        </a:p>
      </dsp:txBody>
      <dsp:txXfrm>
        <a:off x="2654140" y="1095863"/>
        <a:ext cx="2456975" cy="1179348"/>
      </dsp:txXfrm>
    </dsp:sp>
    <dsp:sp modelId="{CAD62F17-E99D-4FEF-B376-961CA4CB20EB}">
      <dsp:nvSpPr>
        <dsp:cNvPr id="0" name=""/>
        <dsp:cNvSpPr/>
      </dsp:nvSpPr>
      <dsp:spPr>
        <a:xfrm>
          <a:off x="5307673" y="1095863"/>
          <a:ext cx="2456975" cy="2948370"/>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rtlCol="0" anchor="t" anchorCtr="0">
          <a:noAutofit/>
        </a:bodyPr>
        <a:lstStyle/>
        <a:p>
          <a:pPr marL="0" lvl="0" indent="0" algn="l" defTabSz="711200" rtl="0">
            <a:lnSpc>
              <a:spcPct val="90000"/>
            </a:lnSpc>
            <a:spcBef>
              <a:spcPct val="0"/>
            </a:spcBef>
            <a:spcAft>
              <a:spcPct val="35000"/>
            </a:spcAft>
            <a:buNone/>
            <a:defRPr cap="all"/>
          </a:pPr>
          <a:r>
            <a:rPr lang="pl-PL" sz="1600" kern="1200">
              <a:solidFill>
                <a:schemeClr val="bg1">
                  <a:lumMod val="95000"/>
                </a:schemeClr>
              </a:solidFill>
              <a:latin typeface="+mj-lt"/>
              <a:cs typeface="Times New Roman"/>
            </a:rPr>
            <a:t>Ocena z przedmiotu wystawiona zostanie na podstawie pisemnego egzaminu.</a:t>
          </a:r>
          <a:endParaRPr lang="pl" sz="1600" kern="1200">
            <a:solidFill>
              <a:schemeClr val="bg1">
                <a:lumMod val="95000"/>
              </a:schemeClr>
            </a:solidFill>
            <a:latin typeface="+mj-lt"/>
            <a:cs typeface="Times New Roman"/>
          </a:endParaRPr>
        </a:p>
      </dsp:txBody>
      <dsp:txXfrm>
        <a:off x="5307673" y="2275211"/>
        <a:ext cx="2456975" cy="1769022"/>
      </dsp:txXfrm>
    </dsp:sp>
    <dsp:sp modelId="{E20811D6-E5D4-4C9E-AABF-9E0E1902CA2C}">
      <dsp:nvSpPr>
        <dsp:cNvPr id="0" name=""/>
        <dsp:cNvSpPr/>
      </dsp:nvSpPr>
      <dsp:spPr>
        <a:xfrm>
          <a:off x="5307673" y="1095863"/>
          <a:ext cx="2456975" cy="117934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rtlCol="0" anchor="ctr" anchorCtr="0">
          <a:noAutofit/>
        </a:bodyPr>
        <a:lstStyle/>
        <a:p>
          <a:pPr marL="0" lvl="0" indent="0" algn="l" defTabSz="2933700" rtl="0">
            <a:lnSpc>
              <a:spcPct val="90000"/>
            </a:lnSpc>
            <a:spcBef>
              <a:spcPct val="0"/>
            </a:spcBef>
            <a:spcAft>
              <a:spcPct val="35000"/>
            </a:spcAft>
            <a:buNone/>
          </a:pPr>
          <a:r>
            <a:rPr lang="pl" sz="6600" kern="1200"/>
            <a:t>03</a:t>
          </a:r>
        </a:p>
      </dsp:txBody>
      <dsp:txXfrm>
        <a:off x="5307673" y="1095863"/>
        <a:ext cx="2456975" cy="11793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606" y="0"/>
          <a:ext cx="2456975" cy="2786063"/>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1422400" rtl="0">
            <a:lnSpc>
              <a:spcPct val="90000"/>
            </a:lnSpc>
            <a:spcBef>
              <a:spcPct val="0"/>
            </a:spcBef>
            <a:spcAft>
              <a:spcPct val="35000"/>
            </a:spcAft>
            <a:buNone/>
          </a:pPr>
          <a:r>
            <a:rPr lang="pl" sz="3200" i="1" kern="1200">
              <a:solidFill>
                <a:srgbClr val="FFFFFF"/>
              </a:solidFill>
              <a:latin typeface="Arial" panose="020B0604020202020204"/>
            </a:rPr>
            <a:t>15 godzin</a:t>
          </a:r>
          <a:r>
            <a:rPr lang="pl" sz="3200" i="1" kern="1200">
              <a:solidFill>
                <a:srgbClr val="FFFFFF"/>
              </a:solidFill>
            </a:rPr>
            <a:t> </a:t>
          </a:r>
          <a:r>
            <a:rPr lang="pl" sz="3200" i="1" kern="1200">
              <a:latin typeface="Arial" panose="020B0604020202020204"/>
            </a:rPr>
            <a:t>wykładu</a:t>
          </a:r>
          <a:r>
            <a:rPr lang="pl" sz="3200" i="1" kern="1200">
              <a:solidFill>
                <a:srgbClr val="010000"/>
              </a:solidFill>
              <a:latin typeface="Arial"/>
              <a:cs typeface="Arial"/>
            </a:rPr>
            <a:t> </a:t>
          </a:r>
          <a:endParaRPr lang="pl" sz="3200" i="1" kern="1200">
            <a:latin typeface="Arial"/>
            <a:cs typeface="Arial"/>
          </a:endParaRPr>
        </a:p>
      </dsp:txBody>
      <dsp:txXfrm>
        <a:off x="606" y="1114425"/>
        <a:ext cx="2456975" cy="1671637"/>
      </dsp:txXfrm>
    </dsp:sp>
    <dsp:sp modelId="{BBA91679-4684-4A04-8AEB-03038C78A75C}">
      <dsp:nvSpPr>
        <dsp:cNvPr id="0" name=""/>
        <dsp:cNvSpPr/>
      </dsp:nvSpPr>
      <dsp:spPr>
        <a:xfrm>
          <a:off x="606"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rtlCol="0" anchor="ctr" anchorCtr="0">
          <a:noAutofit/>
        </a:bodyPr>
        <a:lstStyle/>
        <a:p>
          <a:pPr marL="0" lvl="0" indent="0" algn="l" defTabSz="2711450" rtl="0">
            <a:lnSpc>
              <a:spcPct val="90000"/>
            </a:lnSpc>
            <a:spcBef>
              <a:spcPct val="0"/>
            </a:spcBef>
            <a:spcAft>
              <a:spcPct val="35000"/>
            </a:spcAft>
            <a:buNone/>
          </a:pPr>
          <a:r>
            <a:rPr lang="pl" sz="6100" kern="1200"/>
            <a:t>01</a:t>
          </a:r>
        </a:p>
      </dsp:txBody>
      <dsp:txXfrm>
        <a:off x="606" y="0"/>
        <a:ext cx="2456975" cy="1114425"/>
      </dsp:txXfrm>
    </dsp:sp>
    <dsp:sp modelId="{A9ABF9F1-4259-4750-880C-61E1BBB14FE2}">
      <dsp:nvSpPr>
        <dsp:cNvPr id="0" name=""/>
        <dsp:cNvSpPr/>
      </dsp:nvSpPr>
      <dsp:spPr>
        <a:xfrm>
          <a:off x="2654140" y="0"/>
          <a:ext cx="2456975" cy="2786063"/>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666750" rtl="0">
            <a:lnSpc>
              <a:spcPct val="90000"/>
            </a:lnSpc>
            <a:spcBef>
              <a:spcPct val="0"/>
            </a:spcBef>
            <a:spcAft>
              <a:spcPct val="35000"/>
            </a:spcAft>
            <a:buNone/>
          </a:pPr>
          <a:r>
            <a:rPr lang="pl" sz="1500" kern="1200">
              <a:solidFill>
                <a:schemeClr val="bg1"/>
              </a:solidFill>
              <a:latin typeface="Arial Black"/>
            </a:rPr>
            <a:t> </a:t>
          </a:r>
          <a:r>
            <a:rPr lang="pl" sz="1500" kern="1200">
              <a:latin typeface="Arial Black"/>
            </a:rPr>
            <a:t>32,5 godzin samodzielnej pracy studenta. </a:t>
          </a:r>
          <a:endParaRPr lang="pl" sz="1500" kern="1200">
            <a:solidFill>
              <a:srgbClr val="000000"/>
            </a:solidFill>
            <a:latin typeface="Arial Black"/>
            <a:cs typeface="Calibri"/>
          </a:endParaRPr>
        </a:p>
      </dsp:txBody>
      <dsp:txXfrm>
        <a:off x="2654140" y="1114425"/>
        <a:ext cx="2456975" cy="1671637"/>
      </dsp:txXfrm>
    </dsp:sp>
    <dsp:sp modelId="{501EA3C8-B261-4767-98B4-E0C457E2D592}">
      <dsp:nvSpPr>
        <dsp:cNvPr id="0" name=""/>
        <dsp:cNvSpPr/>
      </dsp:nvSpPr>
      <dsp:spPr>
        <a:xfrm>
          <a:off x="2654140"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anchor="ctr" anchorCtr="0">
          <a:noAutofit/>
        </a:bodyPr>
        <a:lstStyle/>
        <a:p>
          <a:pPr marL="0" lvl="0" indent="0" algn="l" defTabSz="2711450">
            <a:lnSpc>
              <a:spcPct val="90000"/>
            </a:lnSpc>
            <a:spcBef>
              <a:spcPct val="0"/>
            </a:spcBef>
            <a:spcAft>
              <a:spcPct val="35000"/>
            </a:spcAft>
            <a:buNone/>
          </a:pPr>
          <a:r>
            <a:rPr lang="pl-PL" sz="6100" kern="1200"/>
            <a:t>02</a:t>
          </a:r>
        </a:p>
      </dsp:txBody>
      <dsp:txXfrm>
        <a:off x="2654140" y="0"/>
        <a:ext cx="2456975" cy="1114425"/>
      </dsp:txXfrm>
    </dsp:sp>
    <dsp:sp modelId="{E278A777-8A92-4A0A-B569-DDFEF28EEA96}">
      <dsp:nvSpPr>
        <dsp:cNvPr id="0" name=""/>
        <dsp:cNvSpPr/>
      </dsp:nvSpPr>
      <dsp:spPr>
        <a:xfrm>
          <a:off x="5307673" y="0"/>
          <a:ext cx="2456975" cy="2786063"/>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666750">
            <a:lnSpc>
              <a:spcPct val="90000"/>
            </a:lnSpc>
            <a:spcBef>
              <a:spcPct val="0"/>
            </a:spcBef>
            <a:spcAft>
              <a:spcPct val="35000"/>
            </a:spcAft>
            <a:buNone/>
          </a:pPr>
          <a:r>
            <a:rPr lang="pl-PL" sz="1500" kern="1200" cap="all">
              <a:solidFill>
                <a:schemeClr val="bg1">
                  <a:lumMod val="95000"/>
                </a:schemeClr>
              </a:solidFill>
              <a:latin typeface="+mj-lt"/>
              <a:cs typeface="Times New Roman"/>
            </a:rPr>
            <a:t>Ocena z przedmiotu wystawiona zostanie na podstawie pisemnego egzaminu</a:t>
          </a:r>
          <a:endParaRPr lang="pl-PL" sz="1500" kern="1200" cap="all">
            <a:latin typeface="+mj-lt"/>
            <a:ea typeface="+mj-lt"/>
            <a:cs typeface="Times New Roman"/>
          </a:endParaRPr>
        </a:p>
      </dsp:txBody>
      <dsp:txXfrm>
        <a:off x="5307673" y="1114425"/>
        <a:ext cx="2456975" cy="1671637"/>
      </dsp:txXfrm>
    </dsp:sp>
    <dsp:sp modelId="{CEAC63A2-EAC0-486C-9551-7ACE9C93DDAE}">
      <dsp:nvSpPr>
        <dsp:cNvPr id="0" name=""/>
        <dsp:cNvSpPr/>
      </dsp:nvSpPr>
      <dsp:spPr>
        <a:xfrm>
          <a:off x="5307673"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anchor="ctr" anchorCtr="0">
          <a:noAutofit/>
        </a:bodyPr>
        <a:lstStyle/>
        <a:p>
          <a:pPr marL="0" lvl="0" indent="0" algn="l" defTabSz="2711450">
            <a:lnSpc>
              <a:spcPct val="90000"/>
            </a:lnSpc>
            <a:spcBef>
              <a:spcPct val="0"/>
            </a:spcBef>
            <a:spcAft>
              <a:spcPct val="35000"/>
            </a:spcAft>
            <a:buNone/>
          </a:pPr>
          <a:r>
            <a:rPr lang="pl-PL" sz="6100" kern="1200"/>
            <a:t>03</a:t>
          </a:r>
        </a:p>
      </dsp:txBody>
      <dsp:txXfrm>
        <a:off x="5307673" y="0"/>
        <a:ext cx="2456975" cy="11144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606" y="0"/>
          <a:ext cx="2456975" cy="2786063"/>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1422400" rtl="0">
            <a:lnSpc>
              <a:spcPct val="90000"/>
            </a:lnSpc>
            <a:spcBef>
              <a:spcPct val="0"/>
            </a:spcBef>
            <a:spcAft>
              <a:spcPct val="35000"/>
            </a:spcAft>
            <a:buNone/>
          </a:pPr>
          <a:r>
            <a:rPr lang="pl" sz="3200" i="1" kern="1200">
              <a:solidFill>
                <a:srgbClr val="FFFFFF"/>
              </a:solidFill>
              <a:latin typeface="Arial" panose="020B0604020202020204"/>
            </a:rPr>
            <a:t>15 godzin</a:t>
          </a:r>
          <a:r>
            <a:rPr lang="pl" sz="3200" i="1" kern="1200">
              <a:solidFill>
                <a:srgbClr val="FFFFFF"/>
              </a:solidFill>
            </a:rPr>
            <a:t> </a:t>
          </a:r>
          <a:r>
            <a:rPr lang="pl" sz="3200" i="1" kern="1200">
              <a:latin typeface="Arial" panose="020B0604020202020204"/>
            </a:rPr>
            <a:t>wykładu</a:t>
          </a:r>
          <a:r>
            <a:rPr lang="pl" sz="3200" i="1" kern="1200">
              <a:solidFill>
                <a:srgbClr val="010000"/>
              </a:solidFill>
              <a:latin typeface="Arial"/>
              <a:cs typeface="Arial"/>
            </a:rPr>
            <a:t> </a:t>
          </a:r>
          <a:endParaRPr lang="pl" sz="3200" i="1" kern="1200">
            <a:latin typeface="Arial"/>
            <a:cs typeface="Arial"/>
          </a:endParaRPr>
        </a:p>
      </dsp:txBody>
      <dsp:txXfrm>
        <a:off x="606" y="1114425"/>
        <a:ext cx="2456975" cy="1671637"/>
      </dsp:txXfrm>
    </dsp:sp>
    <dsp:sp modelId="{BBA91679-4684-4A04-8AEB-03038C78A75C}">
      <dsp:nvSpPr>
        <dsp:cNvPr id="0" name=""/>
        <dsp:cNvSpPr/>
      </dsp:nvSpPr>
      <dsp:spPr>
        <a:xfrm>
          <a:off x="606"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rtlCol="0" anchor="ctr" anchorCtr="0">
          <a:noAutofit/>
        </a:bodyPr>
        <a:lstStyle/>
        <a:p>
          <a:pPr marL="0" lvl="0" indent="0" algn="l" defTabSz="2711450" rtl="0">
            <a:lnSpc>
              <a:spcPct val="90000"/>
            </a:lnSpc>
            <a:spcBef>
              <a:spcPct val="0"/>
            </a:spcBef>
            <a:spcAft>
              <a:spcPct val="35000"/>
            </a:spcAft>
            <a:buNone/>
          </a:pPr>
          <a:r>
            <a:rPr lang="pl" sz="6100" kern="1200"/>
            <a:t>01</a:t>
          </a:r>
        </a:p>
      </dsp:txBody>
      <dsp:txXfrm>
        <a:off x="606" y="0"/>
        <a:ext cx="2456975" cy="1114425"/>
      </dsp:txXfrm>
    </dsp:sp>
    <dsp:sp modelId="{A9ABF9F1-4259-4750-880C-61E1BBB14FE2}">
      <dsp:nvSpPr>
        <dsp:cNvPr id="0" name=""/>
        <dsp:cNvSpPr/>
      </dsp:nvSpPr>
      <dsp:spPr>
        <a:xfrm>
          <a:off x="2654140" y="0"/>
          <a:ext cx="2456975" cy="2786063"/>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666750" rtl="0">
            <a:lnSpc>
              <a:spcPct val="90000"/>
            </a:lnSpc>
            <a:spcBef>
              <a:spcPct val="0"/>
            </a:spcBef>
            <a:spcAft>
              <a:spcPct val="35000"/>
            </a:spcAft>
            <a:buNone/>
          </a:pPr>
          <a:r>
            <a:rPr lang="pl" sz="1500" kern="1200">
              <a:solidFill>
                <a:schemeClr val="bg1"/>
              </a:solidFill>
              <a:latin typeface="Arial Black"/>
            </a:rPr>
            <a:t> </a:t>
          </a:r>
          <a:r>
            <a:rPr lang="pl" sz="1500" kern="1200">
              <a:latin typeface="Arial Black"/>
            </a:rPr>
            <a:t>32,5 godzin samodzielnej pracy studenta. </a:t>
          </a:r>
          <a:endParaRPr lang="pl" sz="1500" kern="1200">
            <a:solidFill>
              <a:srgbClr val="000000"/>
            </a:solidFill>
            <a:latin typeface="Arial Black"/>
            <a:cs typeface="Calibri"/>
          </a:endParaRPr>
        </a:p>
      </dsp:txBody>
      <dsp:txXfrm>
        <a:off x="2654140" y="1114425"/>
        <a:ext cx="2456975" cy="1671637"/>
      </dsp:txXfrm>
    </dsp:sp>
    <dsp:sp modelId="{501EA3C8-B261-4767-98B4-E0C457E2D592}">
      <dsp:nvSpPr>
        <dsp:cNvPr id="0" name=""/>
        <dsp:cNvSpPr/>
      </dsp:nvSpPr>
      <dsp:spPr>
        <a:xfrm>
          <a:off x="2654140"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anchor="ctr" anchorCtr="0">
          <a:noAutofit/>
        </a:bodyPr>
        <a:lstStyle/>
        <a:p>
          <a:pPr marL="0" lvl="0" indent="0" algn="l" defTabSz="2711450">
            <a:lnSpc>
              <a:spcPct val="90000"/>
            </a:lnSpc>
            <a:spcBef>
              <a:spcPct val="0"/>
            </a:spcBef>
            <a:spcAft>
              <a:spcPct val="35000"/>
            </a:spcAft>
            <a:buNone/>
          </a:pPr>
          <a:r>
            <a:rPr lang="pl-PL" sz="6100" kern="1200"/>
            <a:t>02</a:t>
          </a:r>
        </a:p>
      </dsp:txBody>
      <dsp:txXfrm>
        <a:off x="2654140" y="0"/>
        <a:ext cx="2456975" cy="1114425"/>
      </dsp:txXfrm>
    </dsp:sp>
    <dsp:sp modelId="{E278A777-8A92-4A0A-B569-DDFEF28EEA96}">
      <dsp:nvSpPr>
        <dsp:cNvPr id="0" name=""/>
        <dsp:cNvSpPr/>
      </dsp:nvSpPr>
      <dsp:spPr>
        <a:xfrm>
          <a:off x="5307673" y="0"/>
          <a:ext cx="2456975" cy="2786063"/>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2695" tIns="0" rIns="242695" bIns="330200" numCol="1" spcCol="1270" anchor="t" anchorCtr="0">
          <a:noAutofit/>
        </a:bodyPr>
        <a:lstStyle/>
        <a:p>
          <a:pPr marL="0" lvl="0" indent="0" algn="l" defTabSz="666750">
            <a:lnSpc>
              <a:spcPct val="90000"/>
            </a:lnSpc>
            <a:spcBef>
              <a:spcPct val="0"/>
            </a:spcBef>
            <a:spcAft>
              <a:spcPct val="35000"/>
            </a:spcAft>
            <a:buNone/>
          </a:pPr>
          <a:r>
            <a:rPr lang="pl-PL" sz="1500" kern="1200" cap="all">
              <a:solidFill>
                <a:schemeClr val="bg1">
                  <a:lumMod val="95000"/>
                </a:schemeClr>
              </a:solidFill>
              <a:latin typeface="+mj-lt"/>
              <a:cs typeface="Times New Roman"/>
            </a:rPr>
            <a:t>Ocena z przedmiotu wystawiona zostanie na podstawie pisemnego egzaminu</a:t>
          </a:r>
          <a:r>
            <a:rPr lang="pl-PL" sz="1500" kern="1200" cap="all">
              <a:latin typeface="+mj-lt"/>
              <a:ea typeface="+mj-lt"/>
              <a:cs typeface="Times New Roman"/>
            </a:rPr>
            <a:t>.</a:t>
          </a:r>
        </a:p>
      </dsp:txBody>
      <dsp:txXfrm>
        <a:off x="5307673" y="1114425"/>
        <a:ext cx="2456975" cy="1671637"/>
      </dsp:txXfrm>
    </dsp:sp>
    <dsp:sp modelId="{CEAC63A2-EAC0-486C-9551-7ACE9C93DDAE}">
      <dsp:nvSpPr>
        <dsp:cNvPr id="0" name=""/>
        <dsp:cNvSpPr/>
      </dsp:nvSpPr>
      <dsp:spPr>
        <a:xfrm>
          <a:off x="5307673" y="0"/>
          <a:ext cx="2456975" cy="1114425"/>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2695" tIns="165100" rIns="242695" bIns="165100" numCol="1" spcCol="1270" anchor="ctr" anchorCtr="0">
          <a:noAutofit/>
        </a:bodyPr>
        <a:lstStyle/>
        <a:p>
          <a:pPr marL="0" lvl="0" indent="0" algn="l" defTabSz="2711450">
            <a:lnSpc>
              <a:spcPct val="90000"/>
            </a:lnSpc>
            <a:spcBef>
              <a:spcPct val="0"/>
            </a:spcBef>
            <a:spcAft>
              <a:spcPct val="35000"/>
            </a:spcAft>
            <a:buNone/>
          </a:pPr>
          <a:r>
            <a:rPr lang="pl-PL" sz="6100" kern="1200"/>
            <a:t>03</a:t>
          </a:r>
        </a:p>
      </dsp:txBody>
      <dsp:txXfrm>
        <a:off x="5307673" y="0"/>
        <a:ext cx="2456975" cy="1114425"/>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rtlCol="0"/>
            <a:lstStyle/>
            <a:p>
              <a:pPr rtl="0"/>
              <a:r>
                <a:t>01</a:t>
              </a:r>
            </a:p>
          </dgm:t>
        </dgm:pt>
        <dgm:pt modelId="201" type="sibTrans" cxnId="5">
          <dgm:prSet phldrT="2"/>
          <dgm:t>
            <a:bodyPr rtlCol="0"/>
            <a:lstStyle/>
            <a:p>
              <a:pPr rtl="0"/>
              <a:r>
                <a:t>02</a:t>
              </a:r>
            </a:p>
          </dgm:t>
        </dgm:pt>
        <dgm:pt modelId="301" type="sibTrans" cxnId="6">
          <dgm:prSet phldrT="3"/>
          <dgm:t>
            <a:bodyPr rtlCol="0"/>
            <a:lstStyle/>
            <a:p>
              <a:pPr rtl="0"/>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rtlCol="0"/>
            <a:lstStyle/>
            <a:p>
              <a:pPr rtl="0"/>
              <a:r>
                <a:t>01</a:t>
              </a:r>
            </a:p>
          </dgm:t>
        </dgm:pt>
        <dgm:pt modelId="201" type="sibTrans" cxnId="5">
          <dgm:prSet phldrT="2"/>
          <dgm:t>
            <a:bodyPr rtlCol="0"/>
            <a:lstStyle/>
            <a:p>
              <a:pPr rtl="0"/>
              <a:r>
                <a:t>02</a:t>
              </a:r>
            </a:p>
          </dgm:t>
        </dgm:pt>
        <dgm:pt modelId="301" type="sibTrans" cxnId="6">
          <dgm:prSet phldrT="3"/>
          <dgm:t>
            <a:bodyPr rtlCol="0"/>
            <a:lstStyle/>
            <a:p>
              <a:pPr rtl="0"/>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rtlCol="0"/>
            <a:lstStyle/>
            <a:p>
              <a:pPr rtl="0"/>
              <a:r>
                <a:t>01</a:t>
              </a:r>
            </a:p>
          </dgm:t>
        </dgm:pt>
        <dgm:pt modelId="201" type="sibTrans" cxnId="5">
          <dgm:prSet phldrT="2"/>
          <dgm:t>
            <a:bodyPr rtlCol="0"/>
            <a:lstStyle/>
            <a:p>
              <a:pPr rtl="0"/>
              <a:r>
                <a:t>02</a:t>
              </a:r>
            </a:p>
          </dgm:t>
        </dgm:pt>
        <dgm:pt modelId="301" type="sibTrans" cxnId="6">
          <dgm:prSet phldrT="3"/>
          <dgm:t>
            <a:bodyPr rtlCol="0"/>
            <a:lstStyle/>
            <a:p>
              <a:pPr rtl="0"/>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84871" cy="502835"/>
          </a:xfrm>
          <a:prstGeom prst="rect">
            <a:avLst/>
          </a:prstGeom>
        </p:spPr>
        <p:txBody>
          <a:bodyPr vert="horz" lIns="96625" tIns="48312" rIns="96625" bIns="48312" rtlCol="0"/>
          <a:lstStyle>
            <a:lvl1pPr algn="l">
              <a:defRPr sz="1300"/>
            </a:lvl1pPr>
          </a:lstStyle>
          <a:p>
            <a:endParaRPr lang="pl-PL"/>
          </a:p>
        </p:txBody>
      </p:sp>
      <p:sp>
        <p:nvSpPr>
          <p:cNvPr id="3" name="Symbol zastępczy daty 2"/>
          <p:cNvSpPr>
            <a:spLocks noGrp="1"/>
          </p:cNvSpPr>
          <p:nvPr>
            <p:ph type="dt" idx="1"/>
          </p:nvPr>
        </p:nvSpPr>
        <p:spPr>
          <a:xfrm>
            <a:off x="3901698" y="0"/>
            <a:ext cx="2984871" cy="502835"/>
          </a:xfrm>
          <a:prstGeom prst="rect">
            <a:avLst/>
          </a:prstGeom>
        </p:spPr>
        <p:txBody>
          <a:bodyPr vert="horz" lIns="96625" tIns="48312" rIns="96625" bIns="48312" rtlCol="0"/>
          <a:lstStyle>
            <a:lvl1pPr algn="r">
              <a:defRPr sz="1300"/>
            </a:lvl1pPr>
          </a:lstStyle>
          <a:p>
            <a:fld id="{A05D9DCB-556B-47C9-8E1B-17A5508AD0B0}" type="datetimeFigureOut">
              <a:rPr lang="pl-PL" smtClean="0"/>
              <a:t>15.10.2023</a:t>
            </a:fld>
            <a:endParaRPr lang="pl-PL"/>
          </a:p>
        </p:txBody>
      </p:sp>
      <p:sp>
        <p:nvSpPr>
          <p:cNvPr id="4" name="Symbol zastępczy obrazu slajdu 3"/>
          <p:cNvSpPr>
            <a:spLocks noGrp="1" noRot="1" noChangeAspect="1"/>
          </p:cNvSpPr>
          <p:nvPr>
            <p:ph type="sldImg" idx="2"/>
          </p:nvPr>
        </p:nvSpPr>
        <p:spPr>
          <a:xfrm>
            <a:off x="438150" y="1252538"/>
            <a:ext cx="6011863" cy="3382962"/>
          </a:xfrm>
          <a:prstGeom prst="rect">
            <a:avLst/>
          </a:prstGeom>
          <a:noFill/>
          <a:ln w="12700">
            <a:solidFill>
              <a:prstClr val="black"/>
            </a:solidFill>
          </a:ln>
        </p:spPr>
        <p:txBody>
          <a:bodyPr vert="horz" lIns="96625" tIns="48312" rIns="96625" bIns="48312" rtlCol="0" anchor="ctr"/>
          <a:lstStyle/>
          <a:p>
            <a:endParaRPr lang="pl-PL"/>
          </a:p>
        </p:txBody>
      </p:sp>
      <p:sp>
        <p:nvSpPr>
          <p:cNvPr id="5" name="Symbol zastępczy notatek 4"/>
          <p:cNvSpPr>
            <a:spLocks noGrp="1"/>
          </p:cNvSpPr>
          <p:nvPr>
            <p:ph type="body" sz="quarter" idx="3"/>
          </p:nvPr>
        </p:nvSpPr>
        <p:spPr>
          <a:xfrm>
            <a:off x="688817" y="4823034"/>
            <a:ext cx="5510530" cy="3946118"/>
          </a:xfrm>
          <a:prstGeom prst="rect">
            <a:avLst/>
          </a:prstGeom>
        </p:spPr>
        <p:txBody>
          <a:bodyPr vert="horz" lIns="96625" tIns="48312" rIns="96625" bIns="48312"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9519055"/>
            <a:ext cx="2984871" cy="502834"/>
          </a:xfrm>
          <a:prstGeom prst="rect">
            <a:avLst/>
          </a:prstGeom>
        </p:spPr>
        <p:txBody>
          <a:bodyPr vert="horz" lIns="96625" tIns="48312" rIns="96625" bIns="48312" rtlCol="0" anchor="b"/>
          <a:lstStyle>
            <a:lvl1pPr algn="l">
              <a:defRPr sz="1300"/>
            </a:lvl1pPr>
          </a:lstStyle>
          <a:p>
            <a:endParaRPr lang="pl-PL"/>
          </a:p>
        </p:txBody>
      </p:sp>
      <p:sp>
        <p:nvSpPr>
          <p:cNvPr id="7" name="Symbol zastępczy numeru slajdu 6"/>
          <p:cNvSpPr>
            <a:spLocks noGrp="1"/>
          </p:cNvSpPr>
          <p:nvPr>
            <p:ph type="sldNum" sz="quarter" idx="5"/>
          </p:nvPr>
        </p:nvSpPr>
        <p:spPr>
          <a:xfrm>
            <a:off x="3901698" y="9519055"/>
            <a:ext cx="2984871" cy="502834"/>
          </a:xfrm>
          <a:prstGeom prst="rect">
            <a:avLst/>
          </a:prstGeom>
        </p:spPr>
        <p:txBody>
          <a:bodyPr vert="horz" lIns="96625" tIns="48312" rIns="96625" bIns="48312" rtlCol="0" anchor="b"/>
          <a:lstStyle>
            <a:lvl1pPr algn="r">
              <a:defRPr sz="1300"/>
            </a:lvl1pPr>
          </a:lstStyle>
          <a:p>
            <a:fld id="{A0100F91-C30D-4174-A429-4506CD924095}" type="slidenum">
              <a:rPr lang="pl-PL" smtClean="0"/>
              <a:t>‹#›</a:t>
            </a:fld>
            <a:endParaRPr lang="pl-PL"/>
          </a:p>
        </p:txBody>
      </p:sp>
    </p:spTree>
    <p:extLst>
      <p:ext uri="{BB962C8B-B14F-4D97-AF65-F5344CB8AC3E}">
        <p14:creationId xmlns:p14="http://schemas.microsoft.com/office/powerpoint/2010/main" val="2097607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pl.wikipedia.org/wiki/My%C5%9Blenie"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pl.wikipedia.org/wiki/Postawa" TargetMode="External"/><Relationship Id="rId4" Type="http://schemas.openxmlformats.org/officeDocument/2006/relationships/hyperlink" Target="https://pl.wikipedia.org/wiki/Emocja"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defTabSz="966246">
              <a:defRPr/>
            </a:pPr>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1</a:t>
            </a:fld>
            <a:endParaRPr lang="pl-PL"/>
          </a:p>
        </p:txBody>
      </p:sp>
    </p:spTree>
    <p:extLst>
      <p:ext uri="{BB962C8B-B14F-4D97-AF65-F5344CB8AC3E}">
        <p14:creationId xmlns:p14="http://schemas.microsoft.com/office/powerpoint/2010/main" val="637468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ymbol zastępczy obrazu slajdu 1"/>
          <p:cNvSpPr>
            <a:spLocks noGrp="1" noRot="1" noChangeAspect="1"/>
          </p:cNvSpPr>
          <p:nvPr>
            <p:ph type="sldImg"/>
          </p:nvPr>
        </p:nvSpPr>
        <p:spPr bwMode="auto">
          <a:noFill/>
          <a:ln>
            <a:solidFill>
              <a:srgbClr val="000000"/>
            </a:solidFill>
            <a:miter lim="800000"/>
            <a:headEnd/>
            <a:tailEnd/>
          </a:ln>
        </p:spPr>
      </p:sp>
      <p:sp>
        <p:nvSpPr>
          <p:cNvPr id="26626" name="Symbol zastępczy notatek 2"/>
          <p:cNvSpPr>
            <a:spLocks noGrp="1"/>
          </p:cNvSpPr>
          <p:nvPr>
            <p:ph type="body" idx="1"/>
          </p:nvPr>
        </p:nvSpPr>
        <p:spPr bwMode="auto">
          <a:noFill/>
        </p:spPr>
        <p:txBody>
          <a:bodyPr/>
          <a:lstStyle/>
          <a:p>
            <a:pPr eaLnBrk="1" hangingPunct="1">
              <a:spcBef>
                <a:spcPct val="0"/>
              </a:spcBef>
            </a:pPr>
            <a:endParaRPr lang="pl-PL"/>
          </a:p>
        </p:txBody>
      </p:sp>
      <p:sp>
        <p:nvSpPr>
          <p:cNvPr id="24579" name="Symbol zastępczy numeru slajd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7EC8301-8655-4755-A4E8-CC4E7BC6CCF2}" type="slidenum">
              <a:rPr lang="en-US">
                <a:cs typeface="Arial" charset="0"/>
              </a:rPr>
              <a:pPr fontAlgn="base">
                <a:spcBef>
                  <a:spcPct val="0"/>
                </a:spcBef>
                <a:spcAft>
                  <a:spcPct val="0"/>
                </a:spcAft>
                <a:defRPr/>
              </a:pPr>
              <a:t>13</a:t>
            </a:fld>
            <a:endParaRPr lang="en-US">
              <a:cs typeface="Arial" charset="0"/>
            </a:endParaRPr>
          </a:p>
        </p:txBody>
      </p:sp>
    </p:spTree>
    <p:extLst>
      <p:ext uri="{BB962C8B-B14F-4D97-AF65-F5344CB8AC3E}">
        <p14:creationId xmlns:p14="http://schemas.microsoft.com/office/powerpoint/2010/main" val="3928926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ymbol zastępczy obrazu slajdu 1"/>
          <p:cNvSpPr>
            <a:spLocks noGrp="1" noRot="1" noChangeAspect="1"/>
          </p:cNvSpPr>
          <p:nvPr>
            <p:ph type="sldImg"/>
          </p:nvPr>
        </p:nvSpPr>
        <p:spPr bwMode="auto">
          <a:noFill/>
          <a:ln>
            <a:solidFill>
              <a:srgbClr val="000000"/>
            </a:solidFill>
            <a:miter lim="800000"/>
            <a:headEnd/>
            <a:tailEnd/>
          </a:ln>
        </p:spPr>
      </p:sp>
      <p:sp>
        <p:nvSpPr>
          <p:cNvPr id="26626" name="Symbol zastępczy notatek 2"/>
          <p:cNvSpPr>
            <a:spLocks noGrp="1"/>
          </p:cNvSpPr>
          <p:nvPr>
            <p:ph type="body" idx="1"/>
          </p:nvPr>
        </p:nvSpPr>
        <p:spPr bwMode="auto">
          <a:noFill/>
        </p:spPr>
        <p:txBody>
          <a:bodyPr/>
          <a:lstStyle/>
          <a:p>
            <a:pPr eaLnBrk="1" hangingPunct="1">
              <a:spcBef>
                <a:spcPct val="0"/>
              </a:spcBef>
            </a:pPr>
            <a:endParaRPr lang="pl-PL"/>
          </a:p>
        </p:txBody>
      </p:sp>
      <p:sp>
        <p:nvSpPr>
          <p:cNvPr id="24579" name="Symbol zastępczy numeru slajd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7EC8301-8655-4755-A4E8-CC4E7BC6CCF2}" type="slidenum">
              <a:rPr lang="en-US">
                <a:cs typeface="Arial" charset="0"/>
              </a:rPr>
              <a:pPr fontAlgn="base">
                <a:spcBef>
                  <a:spcPct val="0"/>
                </a:spcBef>
                <a:spcAft>
                  <a:spcPct val="0"/>
                </a:spcAft>
                <a:defRPr/>
              </a:pPr>
              <a:t>14</a:t>
            </a:fld>
            <a:endParaRPr lang="en-US">
              <a:cs typeface="Arial" charset="0"/>
            </a:endParaRPr>
          </a:p>
        </p:txBody>
      </p:sp>
    </p:spTree>
    <p:extLst>
      <p:ext uri="{BB962C8B-B14F-4D97-AF65-F5344CB8AC3E}">
        <p14:creationId xmlns:p14="http://schemas.microsoft.com/office/powerpoint/2010/main" val="2766783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ymbol zastępczy obrazu slajdu 1"/>
          <p:cNvSpPr>
            <a:spLocks noGrp="1" noRot="1" noChangeAspect="1"/>
          </p:cNvSpPr>
          <p:nvPr>
            <p:ph type="sldImg"/>
          </p:nvPr>
        </p:nvSpPr>
        <p:spPr bwMode="auto">
          <a:noFill/>
          <a:ln>
            <a:solidFill>
              <a:srgbClr val="000000"/>
            </a:solidFill>
            <a:miter lim="800000"/>
            <a:headEnd/>
            <a:tailEnd/>
          </a:ln>
        </p:spPr>
      </p:sp>
      <p:sp>
        <p:nvSpPr>
          <p:cNvPr id="26626" name="Symbol zastępczy notatek 2"/>
          <p:cNvSpPr>
            <a:spLocks noGrp="1"/>
          </p:cNvSpPr>
          <p:nvPr>
            <p:ph type="body" idx="1"/>
          </p:nvPr>
        </p:nvSpPr>
        <p:spPr bwMode="auto">
          <a:noFill/>
        </p:spPr>
        <p:txBody>
          <a:bodyPr/>
          <a:lstStyle/>
          <a:p>
            <a:pPr eaLnBrk="1" hangingPunct="1">
              <a:spcBef>
                <a:spcPct val="0"/>
              </a:spcBef>
            </a:pPr>
            <a:endParaRPr lang="pl-PL"/>
          </a:p>
        </p:txBody>
      </p:sp>
      <p:sp>
        <p:nvSpPr>
          <p:cNvPr id="24579" name="Symbol zastępczy numeru slajd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7EC8301-8655-4755-A4E8-CC4E7BC6CCF2}" type="slidenum">
              <a:rPr lang="en-US">
                <a:cs typeface="Arial" charset="0"/>
              </a:rPr>
              <a:pPr fontAlgn="base">
                <a:spcBef>
                  <a:spcPct val="0"/>
                </a:spcBef>
                <a:spcAft>
                  <a:spcPct val="0"/>
                </a:spcAft>
                <a:defRPr/>
              </a:pPr>
              <a:t>15</a:t>
            </a:fld>
            <a:endParaRPr lang="en-US">
              <a:cs typeface="Arial" charset="0"/>
            </a:endParaRPr>
          </a:p>
        </p:txBody>
      </p:sp>
    </p:spTree>
    <p:extLst>
      <p:ext uri="{BB962C8B-B14F-4D97-AF65-F5344CB8AC3E}">
        <p14:creationId xmlns:p14="http://schemas.microsoft.com/office/powerpoint/2010/main" val="2025448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a:t>Obowiązująca w uczelni skala ocen</a:t>
            </a:r>
          </a:p>
        </p:txBody>
      </p:sp>
      <p:sp>
        <p:nvSpPr>
          <p:cNvPr id="4" name="Symbol zastępczy numeru slajdu 3"/>
          <p:cNvSpPr>
            <a:spLocks noGrp="1"/>
          </p:cNvSpPr>
          <p:nvPr>
            <p:ph type="sldNum" sz="quarter" idx="5"/>
          </p:nvPr>
        </p:nvSpPr>
        <p:spPr/>
        <p:txBody>
          <a:bodyPr/>
          <a:lstStyle/>
          <a:p>
            <a:fld id="{A0100F91-C30D-4174-A429-4506CD924095}" type="slidenum">
              <a:rPr lang="pl-PL" smtClean="0"/>
              <a:t>16</a:t>
            </a:fld>
            <a:endParaRPr lang="pl-PL"/>
          </a:p>
        </p:txBody>
      </p:sp>
    </p:spTree>
    <p:extLst>
      <p:ext uri="{BB962C8B-B14F-4D97-AF65-F5344CB8AC3E}">
        <p14:creationId xmlns:p14="http://schemas.microsoft.com/office/powerpoint/2010/main" val="1288113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ymbol zastępczy obrazu slajdu 1"/>
          <p:cNvSpPr>
            <a:spLocks noGrp="1" noRot="1" noChangeAspect="1"/>
          </p:cNvSpPr>
          <p:nvPr>
            <p:ph type="sldImg"/>
          </p:nvPr>
        </p:nvSpPr>
        <p:spPr bwMode="auto">
          <a:noFill/>
          <a:ln>
            <a:solidFill>
              <a:srgbClr val="000000"/>
            </a:solidFill>
            <a:miter lim="800000"/>
            <a:headEnd/>
            <a:tailEnd/>
          </a:ln>
        </p:spPr>
      </p:sp>
      <p:sp>
        <p:nvSpPr>
          <p:cNvPr id="26626" name="Symbol zastępczy notatek 2"/>
          <p:cNvSpPr>
            <a:spLocks noGrp="1"/>
          </p:cNvSpPr>
          <p:nvPr>
            <p:ph type="body" idx="1"/>
          </p:nvPr>
        </p:nvSpPr>
        <p:spPr bwMode="auto">
          <a:noFill/>
        </p:spPr>
        <p:txBody>
          <a:bodyPr/>
          <a:lstStyle/>
          <a:p>
            <a:pPr eaLnBrk="1" hangingPunct="1">
              <a:spcBef>
                <a:spcPct val="0"/>
              </a:spcBef>
            </a:pPr>
            <a:endParaRPr lang="pl-PL"/>
          </a:p>
        </p:txBody>
      </p:sp>
      <p:sp>
        <p:nvSpPr>
          <p:cNvPr id="24579" name="Symbol zastępczy numeru slajd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7EC8301-8655-4755-A4E8-CC4E7BC6CCF2}" type="slidenum">
              <a:rPr lang="en-US">
                <a:cs typeface="Arial" charset="0"/>
              </a:rPr>
              <a:pPr fontAlgn="base">
                <a:spcBef>
                  <a:spcPct val="0"/>
                </a:spcBef>
                <a:spcAft>
                  <a:spcPct val="0"/>
                </a:spcAft>
                <a:defRPr/>
              </a:pPr>
              <a:t>17</a:t>
            </a:fld>
            <a:endParaRPr lang="en-US">
              <a:cs typeface="Arial" charset="0"/>
            </a:endParaRPr>
          </a:p>
        </p:txBody>
      </p:sp>
    </p:spTree>
    <p:extLst>
      <p:ext uri="{BB962C8B-B14F-4D97-AF65-F5344CB8AC3E}">
        <p14:creationId xmlns:p14="http://schemas.microsoft.com/office/powerpoint/2010/main" val="26069871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US">
              <a:ea typeface="Calibri"/>
              <a:cs typeface="Calibri"/>
            </a:endParaRPr>
          </a:p>
        </p:txBody>
      </p:sp>
      <p:sp>
        <p:nvSpPr>
          <p:cNvPr id="4" name="Symbol zastępczy numeru slajdu 3"/>
          <p:cNvSpPr>
            <a:spLocks noGrp="1"/>
          </p:cNvSpPr>
          <p:nvPr>
            <p:ph type="sldNum" sz="quarter" idx="5"/>
          </p:nvPr>
        </p:nvSpPr>
        <p:spPr/>
        <p:txBody>
          <a:bodyPr/>
          <a:lstStyle/>
          <a:p>
            <a:fld id="{A0100F91-C30D-4174-A429-4506CD924095}" type="slidenum">
              <a:rPr lang="pl-PL" smtClean="0"/>
              <a:t>18</a:t>
            </a:fld>
            <a:endParaRPr lang="pl-PL"/>
          </a:p>
        </p:txBody>
      </p:sp>
    </p:spTree>
    <p:extLst>
      <p:ext uri="{BB962C8B-B14F-4D97-AF65-F5344CB8AC3E}">
        <p14:creationId xmlns:p14="http://schemas.microsoft.com/office/powerpoint/2010/main" val="1736771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19</a:t>
            </a:fld>
            <a:endParaRPr lang="pl-PL"/>
          </a:p>
        </p:txBody>
      </p:sp>
    </p:spTree>
    <p:extLst>
      <p:ext uri="{BB962C8B-B14F-4D97-AF65-F5344CB8AC3E}">
        <p14:creationId xmlns:p14="http://schemas.microsoft.com/office/powerpoint/2010/main" val="2560466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sz="1200">
                <a:solidFill>
                  <a:srgbClr val="231F20"/>
                </a:solidFill>
                <a:latin typeface="MinionPro-Regular"/>
              </a:rPr>
              <a:t>	</a:t>
            </a:r>
            <a:endParaRPr lang="pl-PL"/>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20</a:t>
            </a:fld>
            <a:endParaRPr lang="pl-PL"/>
          </a:p>
        </p:txBody>
      </p:sp>
    </p:spTree>
    <p:extLst>
      <p:ext uri="{BB962C8B-B14F-4D97-AF65-F5344CB8AC3E}">
        <p14:creationId xmlns:p14="http://schemas.microsoft.com/office/powerpoint/2010/main" val="22744220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(empiria) studenci</a:t>
            </a:r>
          </a:p>
          <a:p>
            <a:pPr>
              <a:defRPr/>
            </a:pPr>
            <a:endParaRPr lang="pl-PL">
              <a:solidFill>
                <a:srgbClr val="231F20"/>
              </a:solidFill>
              <a:latin typeface="MinionPro-Regular"/>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21</a:t>
            </a:fld>
            <a:endParaRPr lang="pl-PL"/>
          </a:p>
        </p:txBody>
      </p:sp>
    </p:spTree>
    <p:extLst>
      <p:ext uri="{BB962C8B-B14F-4D97-AF65-F5344CB8AC3E}">
        <p14:creationId xmlns:p14="http://schemas.microsoft.com/office/powerpoint/2010/main" val="8670711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 </a:t>
            </a:r>
          </a:p>
          <a:p>
            <a:pPr>
              <a:defRPr/>
            </a:pPr>
            <a:r>
              <a:rPr lang="pl-PL"/>
              <a:t>1 Każde społeczeństwo żyje według ustalonych norm. Pozwalają one przewidywać zachowania członków społeczeństwa, dają poczucie bezpieczeństwa, są wspólnym mianownikiem, który integruje. Wśród różnych norm społecznych, takich jak normy obyczajowe, religijne czy moralne, wyróżniają się normy prawne.</a:t>
            </a:r>
            <a:endParaRPr lang="pl-PL">
              <a:cs typeface="Calibri" panose="020F0502020204030204"/>
            </a:endParaRPr>
          </a:p>
          <a:p>
            <a:pPr>
              <a:defRPr/>
            </a:pPr>
            <a:r>
              <a:rPr lang="pl-PL"/>
              <a:t>2 wpływu procesów społecznych i poznawczych na sposób, w jaki ludzie wywierają wpływ na sposób </a:t>
            </a:r>
            <a:r>
              <a:rPr lang="pl-PL">
                <a:hlinkClick r:id="rId3"/>
              </a:rPr>
              <a:t>myślenia</a:t>
            </a:r>
            <a:r>
              <a:rPr lang="pl-PL"/>
              <a:t>, </a:t>
            </a:r>
            <a:r>
              <a:rPr lang="pl-PL">
                <a:hlinkClick r:id="rId4"/>
              </a:rPr>
              <a:t>emocje</a:t>
            </a:r>
            <a:r>
              <a:rPr lang="pl-PL"/>
              <a:t> i </a:t>
            </a:r>
            <a:r>
              <a:rPr lang="pl-PL">
                <a:hlinkClick r:id="rId5"/>
              </a:rPr>
              <a:t>postawy</a:t>
            </a:r>
            <a:r>
              <a:rPr lang="pl-PL"/>
              <a:t> innych ludzi. Konformizm, wykluczenie, etykietowanie to mechanizmy społeczne</a:t>
            </a:r>
            <a:endParaRPr lang="pl-PL">
              <a:cs typeface="Calibri"/>
            </a:endParaRPr>
          </a:p>
          <a:p>
            <a:endParaRPr lang="pl-PL">
              <a:solidFill>
                <a:srgbClr val="231F20"/>
              </a:solidFill>
              <a:latin typeface="MinionPro-Regular"/>
            </a:endParaRPr>
          </a:p>
          <a:p>
            <a:endParaRPr lang="pl-PL">
              <a:cs typeface="Calibri" panose="020F0502020204030204"/>
            </a:endParaRPr>
          </a:p>
        </p:txBody>
      </p:sp>
      <p:sp>
        <p:nvSpPr>
          <p:cNvPr id="4" name="Symbol zastępczy numeru slajdu 3"/>
          <p:cNvSpPr>
            <a:spLocks noGrp="1"/>
          </p:cNvSpPr>
          <p:nvPr>
            <p:ph type="sldNum" sz="quarter" idx="5"/>
          </p:nvPr>
        </p:nvSpPr>
        <p:spPr/>
        <p:txBody>
          <a:bodyPr/>
          <a:lstStyle/>
          <a:p>
            <a:fld id="{A0100F91-C30D-4174-A429-4506CD924095}" type="slidenum">
              <a:rPr lang="pl-PL" smtClean="0"/>
              <a:t>22</a:t>
            </a:fld>
            <a:endParaRPr lang="pl-PL"/>
          </a:p>
        </p:txBody>
      </p:sp>
    </p:spTree>
    <p:extLst>
      <p:ext uri="{BB962C8B-B14F-4D97-AF65-F5344CB8AC3E}">
        <p14:creationId xmlns:p14="http://schemas.microsoft.com/office/powerpoint/2010/main" val="740229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200">
                <a:solidFill>
                  <a:srgbClr val="231F20"/>
                </a:solidFill>
                <a:latin typeface="MinionPro-Regular"/>
              </a:rPr>
              <a:t>	</a:t>
            </a:r>
            <a:r>
              <a:rPr lang="pl-PL" sz="1200" b="0" i="0" u="none" strike="noStrike" baseline="0">
                <a:solidFill>
                  <a:srgbClr val="231F20"/>
                </a:solidFill>
                <a:latin typeface="MinionPro-Regular"/>
              </a:rPr>
              <a:t>Jak ukształtował się ich katalog i czy jest on zamknięty?</a:t>
            </a: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2</a:t>
            </a:fld>
            <a:endParaRPr lang="pl-PL"/>
          </a:p>
        </p:txBody>
      </p:sp>
    </p:spTree>
    <p:extLst>
      <p:ext uri="{BB962C8B-B14F-4D97-AF65-F5344CB8AC3E}">
        <p14:creationId xmlns:p14="http://schemas.microsoft.com/office/powerpoint/2010/main" val="28645942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sz="1200">
                <a:solidFill>
                  <a:srgbClr val="231F20"/>
                </a:solidFill>
                <a:latin typeface="MinionPro-Regular"/>
              </a:rPr>
              <a:t>	</a:t>
            </a:r>
            <a:endParaRPr lang="pl-PL"/>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24</a:t>
            </a:fld>
            <a:endParaRPr lang="pl-PL"/>
          </a:p>
        </p:txBody>
      </p:sp>
    </p:spTree>
    <p:extLst>
      <p:ext uri="{BB962C8B-B14F-4D97-AF65-F5344CB8AC3E}">
        <p14:creationId xmlns:p14="http://schemas.microsoft.com/office/powerpoint/2010/main" val="988435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US" err="1"/>
              <a:t>Budowla</a:t>
            </a:r>
            <a:r>
              <a:rPr lang="en-US"/>
              <a:t> </a:t>
            </a:r>
            <a:r>
              <a:rPr lang="en-US" err="1"/>
              <a:t>musiała</a:t>
            </a:r>
            <a:r>
              <a:rPr lang="en-US"/>
              <a:t> </a:t>
            </a:r>
            <a:r>
              <a:rPr lang="en-US" err="1"/>
              <a:t>być</a:t>
            </a:r>
            <a:r>
              <a:rPr lang="en-US"/>
              <a:t> </a:t>
            </a:r>
            <a:r>
              <a:rPr lang="en-US" err="1"/>
              <a:t>wysoka</a:t>
            </a:r>
            <a:r>
              <a:rPr lang="en-US"/>
              <a:t> </a:t>
            </a:r>
            <a:r>
              <a:rPr lang="en-US" err="1"/>
              <a:t>i</a:t>
            </a:r>
            <a:r>
              <a:rPr lang="en-US"/>
              <a:t> </a:t>
            </a:r>
            <a:r>
              <a:rPr lang="en-US" err="1"/>
              <a:t>wytrzymała</a:t>
            </a:r>
            <a:r>
              <a:rPr lang="en-US"/>
              <a:t>. </a:t>
            </a:r>
            <a:r>
              <a:rPr lang="en-US" err="1"/>
              <a:t>Trochę</a:t>
            </a:r>
            <a:r>
              <a:rPr lang="en-US"/>
              <a:t> jak z </a:t>
            </a:r>
            <a:r>
              <a:rPr lang="en-US" err="1"/>
              <a:t>bajki</a:t>
            </a:r>
            <a:r>
              <a:rPr lang="en-US"/>
              <a:t> o </a:t>
            </a:r>
            <a:r>
              <a:rPr lang="en-US" err="1"/>
              <a:t>trzech</a:t>
            </a:r>
            <a:r>
              <a:rPr lang="en-US"/>
              <a:t> </a:t>
            </a:r>
            <a:r>
              <a:rPr lang="en-US" err="1"/>
              <a:t>świnkach</a:t>
            </a:r>
            <a:r>
              <a:rPr lang="en-US"/>
              <a:t>, taka, </a:t>
            </a:r>
            <a:r>
              <a:rPr lang="en-US" err="1"/>
              <a:t>żeby</a:t>
            </a:r>
            <a:r>
              <a:rPr lang="en-US"/>
              <a:t> </a:t>
            </a:r>
            <a:r>
              <a:rPr lang="en-US" err="1"/>
              <a:t>nie</a:t>
            </a:r>
            <a:r>
              <a:rPr lang="en-US"/>
              <a:t> </a:t>
            </a:r>
            <a:r>
              <a:rPr lang="en-US" err="1"/>
              <a:t>dało</a:t>
            </a:r>
            <a:r>
              <a:rPr lang="en-US"/>
              <a:t> </a:t>
            </a:r>
            <a:r>
              <a:rPr lang="en-US" err="1"/>
              <a:t>się</a:t>
            </a:r>
            <a:r>
              <a:rPr lang="en-US"/>
              <a:t> </a:t>
            </a:r>
            <a:r>
              <a:rPr lang="en-US" err="1"/>
              <a:t>jej</a:t>
            </a:r>
            <a:r>
              <a:rPr lang="en-US"/>
              <a:t> “</a:t>
            </a:r>
            <a:r>
              <a:rPr lang="en-US" err="1"/>
              <a:t>zdmuchnąć</a:t>
            </a:r>
            <a:r>
              <a:rPr lang="en-US"/>
              <a:t>”, ani </a:t>
            </a:r>
            <a:r>
              <a:rPr lang="en-US" err="1"/>
              <a:t>podpalić</a:t>
            </a:r>
            <a:r>
              <a:rPr lang="en-US"/>
              <a:t>. </a:t>
            </a:r>
            <a:r>
              <a:rPr lang="en-US" err="1"/>
              <a:t>Właśnie</a:t>
            </a:r>
            <a:r>
              <a:rPr lang="en-US"/>
              <a:t> </a:t>
            </a:r>
            <a:r>
              <a:rPr lang="en-US" err="1"/>
              <a:t>te</a:t>
            </a:r>
            <a:r>
              <a:rPr lang="en-US"/>
              <a:t> </a:t>
            </a:r>
            <a:r>
              <a:rPr lang="en-US" err="1"/>
              <a:t>charakterystyczne</a:t>
            </a:r>
            <a:r>
              <a:rPr lang="en-US"/>
              <a:t> </a:t>
            </a:r>
            <a:r>
              <a:rPr lang="en-US" err="1"/>
              <a:t>mieszkalno-obronne</a:t>
            </a:r>
            <a:r>
              <a:rPr lang="en-US"/>
              <a:t> </a:t>
            </a:r>
            <a:r>
              <a:rPr lang="en-US" err="1"/>
              <a:t>budowle</a:t>
            </a:r>
            <a:r>
              <a:rPr lang="en-US"/>
              <a:t>, </a:t>
            </a:r>
            <a:r>
              <a:rPr lang="en-US" err="1"/>
              <a:t>zwane</a:t>
            </a:r>
            <a:r>
              <a:rPr lang="en-US"/>
              <a:t> </a:t>
            </a:r>
            <a:r>
              <a:rPr lang="en-US" i="1" err="1"/>
              <a:t>koshki</a:t>
            </a:r>
            <a:r>
              <a:rPr lang="en-US"/>
              <a:t>, </a:t>
            </a:r>
            <a:r>
              <a:rPr lang="en-US" err="1"/>
              <a:t>stały</a:t>
            </a:r>
            <a:r>
              <a:rPr lang="en-US"/>
              <a:t> </a:t>
            </a:r>
            <a:r>
              <a:rPr lang="en-US" err="1"/>
              <a:t>się</a:t>
            </a:r>
            <a:r>
              <a:rPr lang="en-US"/>
              <a:t> </a:t>
            </a:r>
            <a:r>
              <a:rPr lang="en-US" err="1"/>
              <a:t>wizytówką</a:t>
            </a:r>
            <a:r>
              <a:rPr lang="en-US"/>
              <a:t> </a:t>
            </a:r>
            <a:r>
              <a:rPr lang="en-US" err="1"/>
              <a:t>regionu</a:t>
            </a:r>
            <a:r>
              <a:rPr lang="en-US"/>
              <a:t>.</a:t>
            </a:r>
          </a:p>
          <a:p>
            <a:r>
              <a:rPr lang="en-US" err="1"/>
              <a:t>Typowa</a:t>
            </a:r>
            <a:r>
              <a:rPr lang="en-US"/>
              <a:t> </a:t>
            </a:r>
            <a:r>
              <a:rPr lang="en-US" err="1"/>
              <a:t>wieża</a:t>
            </a:r>
            <a:r>
              <a:rPr lang="en-US"/>
              <a:t> ma od 20 do 25 </a:t>
            </a:r>
            <a:r>
              <a:rPr lang="en-US" err="1"/>
              <a:t>metrów</a:t>
            </a:r>
            <a:r>
              <a:rPr lang="en-US"/>
              <a:t> </a:t>
            </a:r>
            <a:r>
              <a:rPr lang="en-US" err="1"/>
              <a:t>wysokości</a:t>
            </a:r>
            <a:r>
              <a:rPr lang="en-US"/>
              <a:t> </a:t>
            </a:r>
            <a:r>
              <a:rPr lang="en-US" err="1"/>
              <a:t>i</a:t>
            </a:r>
            <a:r>
              <a:rPr lang="en-US"/>
              <a:t> </a:t>
            </a:r>
            <a:r>
              <a:rPr lang="en-US" err="1"/>
              <a:t>składa</a:t>
            </a:r>
            <a:r>
              <a:rPr lang="en-US"/>
              <a:t> </a:t>
            </a:r>
            <a:r>
              <a:rPr lang="en-US" err="1"/>
              <a:t>się</a:t>
            </a:r>
            <a:r>
              <a:rPr lang="en-US"/>
              <a:t> z </a:t>
            </a:r>
            <a:r>
              <a:rPr lang="en-US" err="1"/>
              <a:t>czterech</a:t>
            </a:r>
            <a:r>
              <a:rPr lang="en-US"/>
              <a:t> </a:t>
            </a:r>
            <a:r>
              <a:rPr lang="en-US" err="1"/>
              <a:t>lub</a:t>
            </a:r>
            <a:r>
              <a:rPr lang="en-US"/>
              <a:t> </a:t>
            </a:r>
            <a:r>
              <a:rPr lang="en-US" err="1"/>
              <a:t>pięciu</a:t>
            </a:r>
            <a:r>
              <a:rPr lang="en-US"/>
              <a:t>, </a:t>
            </a:r>
            <a:r>
              <a:rPr lang="en-US" err="1"/>
              <a:t>rzadziej</a:t>
            </a:r>
            <a:r>
              <a:rPr lang="en-US"/>
              <a:t> z </a:t>
            </a:r>
            <a:r>
              <a:rPr lang="en-US" err="1"/>
              <a:t>sześciu</a:t>
            </a:r>
            <a:r>
              <a:rPr lang="en-US"/>
              <a:t> </a:t>
            </a:r>
            <a:r>
              <a:rPr lang="en-US" err="1"/>
              <a:t>kondygnacji</a:t>
            </a:r>
            <a:r>
              <a:rPr lang="en-US"/>
              <a:t>. </a:t>
            </a:r>
            <a:r>
              <a:rPr lang="en-US" err="1"/>
              <a:t>Wejście</a:t>
            </a:r>
            <a:r>
              <a:rPr lang="en-US"/>
              <a:t> </a:t>
            </a:r>
            <a:r>
              <a:rPr lang="en-US" err="1"/>
              <a:t>umieszczano</a:t>
            </a:r>
            <a:r>
              <a:rPr lang="en-US"/>
              <a:t> </a:t>
            </a:r>
            <a:r>
              <a:rPr lang="en-US" err="1"/>
              <a:t>na</a:t>
            </a:r>
            <a:r>
              <a:rPr lang="en-US"/>
              <a:t> </a:t>
            </a:r>
            <a:r>
              <a:rPr lang="en-US" err="1"/>
              <a:t>ogół</a:t>
            </a:r>
            <a:r>
              <a:rPr lang="en-US"/>
              <a:t> </a:t>
            </a:r>
            <a:r>
              <a:rPr lang="en-US" err="1"/>
              <a:t>dopiero</a:t>
            </a:r>
            <a:r>
              <a:rPr lang="en-US"/>
              <a:t> </a:t>
            </a:r>
            <a:r>
              <a:rPr lang="en-US" err="1"/>
              <a:t>na</a:t>
            </a:r>
            <a:r>
              <a:rPr lang="en-US"/>
              <a:t> </a:t>
            </a:r>
            <a:r>
              <a:rPr lang="en-US" err="1"/>
              <a:t>drugim</a:t>
            </a:r>
            <a:r>
              <a:rPr lang="en-US"/>
              <a:t> </a:t>
            </a:r>
            <a:r>
              <a:rPr lang="en-US" err="1"/>
              <a:t>piętrze</a:t>
            </a:r>
            <a:r>
              <a:rPr lang="en-US"/>
              <a:t>. </a:t>
            </a:r>
            <a:r>
              <a:rPr lang="en-US" err="1"/>
              <a:t>Pierwsza</a:t>
            </a:r>
            <a:r>
              <a:rPr lang="en-US"/>
              <a:t> </a:t>
            </a:r>
            <a:r>
              <a:rPr lang="en-US" err="1"/>
              <a:t>kondygnacja</a:t>
            </a:r>
            <a:r>
              <a:rPr lang="en-US"/>
              <a:t> ze </a:t>
            </a:r>
            <a:r>
              <a:rPr lang="en-US" err="1"/>
              <a:t>względów</a:t>
            </a:r>
            <a:r>
              <a:rPr lang="en-US"/>
              <a:t> </a:t>
            </a:r>
            <a:r>
              <a:rPr lang="en-US" err="1"/>
              <a:t>obronnych</a:t>
            </a:r>
            <a:r>
              <a:rPr lang="en-US"/>
              <a:t> </a:t>
            </a:r>
            <a:r>
              <a:rPr lang="en-US" err="1"/>
              <a:t>pozbawiona</a:t>
            </a:r>
            <a:r>
              <a:rPr lang="en-US"/>
              <a:t> jest </a:t>
            </a:r>
            <a:r>
              <a:rPr lang="en-US" err="1"/>
              <a:t>okien</a:t>
            </a:r>
            <a:r>
              <a:rPr lang="en-US"/>
              <a:t> </a:t>
            </a:r>
            <a:r>
              <a:rPr lang="en-US" err="1"/>
              <a:t>lub</a:t>
            </a:r>
            <a:r>
              <a:rPr lang="en-US"/>
              <a:t> </a:t>
            </a:r>
            <a:r>
              <a:rPr lang="en-US" err="1"/>
              <a:t>wejść</a:t>
            </a:r>
            <a:r>
              <a:rPr lang="en-US"/>
              <a:t>. </a:t>
            </a:r>
            <a:r>
              <a:rPr lang="en-US" err="1"/>
              <a:t>Grubość</a:t>
            </a:r>
            <a:r>
              <a:rPr lang="en-US"/>
              <a:t> </a:t>
            </a:r>
            <a:r>
              <a:rPr lang="en-US" err="1"/>
              <a:t>ścian</a:t>
            </a:r>
            <a:r>
              <a:rPr lang="en-US"/>
              <a:t> </a:t>
            </a:r>
            <a:r>
              <a:rPr lang="en-US" err="1"/>
              <a:t>dochodzi</a:t>
            </a:r>
            <a:r>
              <a:rPr lang="en-US"/>
              <a:t> do 1,5 </a:t>
            </a:r>
            <a:r>
              <a:rPr lang="en-US" err="1"/>
              <a:t>metra</a:t>
            </a:r>
            <a:r>
              <a:rPr lang="en-US"/>
              <a:t>, by </a:t>
            </a:r>
            <a:r>
              <a:rPr lang="en-US" err="1"/>
              <a:t>wraz</a:t>
            </a:r>
            <a:r>
              <a:rPr lang="en-US"/>
              <a:t> z </a:t>
            </a:r>
            <a:r>
              <a:rPr lang="en-US" err="1"/>
              <a:t>wysokością</a:t>
            </a:r>
            <a:r>
              <a:rPr lang="en-US"/>
              <a:t> </a:t>
            </a:r>
            <a:r>
              <a:rPr lang="en-US" err="1"/>
              <a:t>zmniejszać</a:t>
            </a:r>
            <a:r>
              <a:rPr lang="en-US"/>
              <a:t> </a:t>
            </a:r>
            <a:r>
              <a:rPr lang="en-US" err="1"/>
              <a:t>się</a:t>
            </a:r>
            <a:r>
              <a:rPr lang="en-US"/>
              <a:t> do </a:t>
            </a:r>
            <a:r>
              <a:rPr lang="en-US" err="1"/>
              <a:t>około</a:t>
            </a:r>
            <a:r>
              <a:rPr lang="en-US"/>
              <a:t> 70 cm </a:t>
            </a:r>
            <a:r>
              <a:rPr lang="en-US" err="1"/>
              <a:t>przy</a:t>
            </a:r>
            <a:r>
              <a:rPr lang="en-US"/>
              <a:t> </a:t>
            </a:r>
            <a:r>
              <a:rPr lang="en-US" err="1"/>
              <a:t>szczycie</a:t>
            </a:r>
            <a:r>
              <a:rPr lang="en-US"/>
              <a:t>. </a:t>
            </a:r>
            <a:r>
              <a:rPr lang="en-US" err="1"/>
              <a:t>Poszczególne</a:t>
            </a:r>
            <a:r>
              <a:rPr lang="en-US"/>
              <a:t> </a:t>
            </a:r>
            <a:r>
              <a:rPr lang="en-US" err="1"/>
              <a:t>piętra</a:t>
            </a:r>
            <a:r>
              <a:rPr lang="en-US"/>
              <a:t> </a:t>
            </a:r>
            <a:r>
              <a:rPr lang="en-US" err="1"/>
              <a:t>połączone</a:t>
            </a:r>
            <a:r>
              <a:rPr lang="en-US"/>
              <a:t> </a:t>
            </a:r>
            <a:r>
              <a:rPr lang="en-US" err="1"/>
              <a:t>są</a:t>
            </a:r>
            <a:r>
              <a:rPr lang="en-US"/>
              <a:t> ze </a:t>
            </a:r>
            <a:r>
              <a:rPr lang="en-US" err="1"/>
              <a:t>sobą</a:t>
            </a:r>
            <a:r>
              <a:rPr lang="en-US"/>
              <a:t> </a:t>
            </a:r>
            <a:r>
              <a:rPr lang="en-US" err="1"/>
              <a:t>wewnętrznymi</a:t>
            </a:r>
            <a:r>
              <a:rPr lang="en-US"/>
              <a:t> </a:t>
            </a:r>
            <a:r>
              <a:rPr lang="en-US" err="1"/>
              <a:t>drewnianymi</a:t>
            </a:r>
            <a:r>
              <a:rPr lang="en-US"/>
              <a:t> </a:t>
            </a:r>
            <a:r>
              <a:rPr lang="en-US" err="1"/>
              <a:t>schodami</a:t>
            </a:r>
            <a:r>
              <a:rPr lang="en-US"/>
              <a:t>. </a:t>
            </a:r>
            <a:r>
              <a:rPr lang="en-US" err="1"/>
              <a:t>Szczyt</a:t>
            </a:r>
            <a:r>
              <a:rPr lang="en-US"/>
              <a:t> </a:t>
            </a:r>
            <a:r>
              <a:rPr lang="en-US" err="1"/>
              <a:t>wieży</a:t>
            </a:r>
            <a:r>
              <a:rPr lang="en-US"/>
              <a:t> </a:t>
            </a:r>
            <a:r>
              <a:rPr lang="en-US" err="1"/>
              <a:t>stanowi</a:t>
            </a:r>
            <a:r>
              <a:rPr lang="en-US"/>
              <a:t> </a:t>
            </a:r>
            <a:r>
              <a:rPr lang="en-US" err="1"/>
              <a:t>nieco</a:t>
            </a:r>
            <a:r>
              <a:rPr lang="en-US"/>
              <a:t> </a:t>
            </a:r>
            <a:r>
              <a:rPr lang="en-US" err="1"/>
              <a:t>szersza</a:t>
            </a:r>
            <a:r>
              <a:rPr lang="en-US"/>
              <a:t> </a:t>
            </a:r>
            <a:r>
              <a:rPr lang="en-US" err="1"/>
              <a:t>platforma</a:t>
            </a:r>
            <a:r>
              <a:rPr lang="en-US"/>
              <a:t> </a:t>
            </a:r>
            <a:r>
              <a:rPr lang="en-US" err="1"/>
              <a:t>obronna</a:t>
            </a:r>
            <a:r>
              <a:rPr lang="en-US"/>
              <a:t>, z </a:t>
            </a:r>
            <a:r>
              <a:rPr lang="en-US" err="1"/>
              <a:t>otworami</a:t>
            </a:r>
            <a:r>
              <a:rPr lang="en-US"/>
              <a:t> do </a:t>
            </a:r>
            <a:r>
              <a:rPr lang="en-US" err="1"/>
              <a:t>ostrzeliwania</a:t>
            </a:r>
            <a:r>
              <a:rPr lang="en-US"/>
              <a:t> </a:t>
            </a:r>
            <a:r>
              <a:rPr lang="en-US" err="1"/>
              <a:t>się</a:t>
            </a:r>
            <a:r>
              <a:rPr lang="en-US"/>
              <a:t> </a:t>
            </a:r>
            <a:r>
              <a:rPr lang="en-US" err="1"/>
              <a:t>lub</a:t>
            </a:r>
            <a:r>
              <a:rPr lang="en-US"/>
              <a:t> </a:t>
            </a:r>
            <a:r>
              <a:rPr lang="en-US" err="1"/>
              <a:t>zrzucania</a:t>
            </a:r>
            <a:r>
              <a:rPr lang="en-US"/>
              <a:t> </a:t>
            </a:r>
            <a:r>
              <a:rPr lang="en-US" err="1"/>
              <a:t>kamieni</a:t>
            </a:r>
            <a:r>
              <a:rPr lang="en-US"/>
              <a:t>. </a:t>
            </a:r>
            <a:r>
              <a:rPr lang="en-US" err="1"/>
              <a:t>Całość</a:t>
            </a:r>
            <a:r>
              <a:rPr lang="en-US"/>
              <a:t> </a:t>
            </a:r>
            <a:r>
              <a:rPr lang="en-US" err="1"/>
              <a:t>wieńczy</a:t>
            </a:r>
            <a:r>
              <a:rPr lang="en-US"/>
              <a:t> </a:t>
            </a:r>
            <a:r>
              <a:rPr lang="en-US" err="1"/>
              <a:t>drewniany</a:t>
            </a:r>
            <a:r>
              <a:rPr lang="en-US"/>
              <a:t> </a:t>
            </a:r>
            <a:r>
              <a:rPr lang="en-US" err="1"/>
              <a:t>dach</a:t>
            </a:r>
            <a:r>
              <a:rPr lang="en-US"/>
              <a:t>, </a:t>
            </a:r>
            <a:r>
              <a:rPr lang="en-US" err="1"/>
              <a:t>dawniej</a:t>
            </a:r>
            <a:r>
              <a:rPr lang="en-US"/>
              <a:t> </a:t>
            </a:r>
            <a:r>
              <a:rPr lang="en-US" err="1"/>
              <a:t>również</a:t>
            </a:r>
            <a:r>
              <a:rPr lang="en-US"/>
              <a:t> </a:t>
            </a:r>
            <a:r>
              <a:rPr lang="en-US" err="1"/>
              <a:t>przykrywany</a:t>
            </a:r>
            <a:r>
              <a:rPr lang="en-US"/>
              <a:t> </a:t>
            </a:r>
            <a:r>
              <a:rPr lang="en-US" err="1"/>
              <a:t>kamieniem</a:t>
            </a:r>
            <a:r>
              <a:rPr lang="en-US"/>
              <a:t>. </a:t>
            </a:r>
            <a:r>
              <a:rPr lang="en-US" i="1"/>
              <a:t>Koshki</a:t>
            </a:r>
            <a:r>
              <a:rPr lang="en-US"/>
              <a:t> </a:t>
            </a:r>
            <a:r>
              <a:rPr lang="en-US" err="1"/>
              <a:t>bywały</a:t>
            </a:r>
            <a:r>
              <a:rPr lang="en-US"/>
              <a:t> </a:t>
            </a:r>
            <a:r>
              <a:rPr lang="en-US" err="1"/>
              <a:t>częścią</a:t>
            </a:r>
            <a:r>
              <a:rPr lang="en-US"/>
              <a:t> </a:t>
            </a:r>
            <a:r>
              <a:rPr lang="en-US" err="1"/>
              <a:t>właściwego</a:t>
            </a:r>
            <a:r>
              <a:rPr lang="en-US"/>
              <a:t> </a:t>
            </a:r>
            <a:r>
              <a:rPr lang="en-US" err="1"/>
              <a:t>domu</a:t>
            </a:r>
            <a:r>
              <a:rPr lang="en-US"/>
              <a:t> </a:t>
            </a:r>
            <a:r>
              <a:rPr lang="en-US" err="1"/>
              <a:t>lub</a:t>
            </a:r>
            <a:r>
              <a:rPr lang="en-US"/>
              <a:t> </a:t>
            </a:r>
            <a:r>
              <a:rPr lang="en-US" err="1"/>
              <a:t>niezależnymi</a:t>
            </a:r>
            <a:r>
              <a:rPr lang="en-US"/>
              <a:t> </a:t>
            </a:r>
            <a:r>
              <a:rPr lang="en-US" err="1"/>
              <a:t>konstrukcjami</a:t>
            </a:r>
            <a:r>
              <a:rPr lang="en-US"/>
              <a:t>.</a:t>
            </a:r>
          </a:p>
          <a:p>
            <a:r>
              <a:rPr lang="en-US" b="1"/>
              <a:t>O ich </a:t>
            </a:r>
            <a:r>
              <a:rPr lang="en-US" b="1" err="1"/>
              <a:t>trwałości</a:t>
            </a:r>
            <a:r>
              <a:rPr lang="en-US" b="1"/>
              <a:t> </a:t>
            </a:r>
            <a:r>
              <a:rPr lang="en-US" b="1" err="1"/>
              <a:t>niech</a:t>
            </a:r>
            <a:r>
              <a:rPr lang="en-US" b="1"/>
              <a:t> </a:t>
            </a:r>
            <a:r>
              <a:rPr lang="en-US" b="1" err="1"/>
              <a:t>świadczy</a:t>
            </a:r>
            <a:r>
              <a:rPr lang="en-US" b="1"/>
              <a:t> </a:t>
            </a:r>
            <a:r>
              <a:rPr lang="en-US" b="1" err="1"/>
              <a:t>fakt</a:t>
            </a:r>
            <a:r>
              <a:rPr lang="en-US" b="1"/>
              <a:t>, </a:t>
            </a:r>
            <a:r>
              <a:rPr lang="en-US" b="1" err="1"/>
              <a:t>że</a:t>
            </a:r>
            <a:r>
              <a:rPr lang="en-US" b="1"/>
              <a:t> </a:t>
            </a:r>
            <a:r>
              <a:rPr lang="en-US" b="1" err="1"/>
              <a:t>większość</a:t>
            </a:r>
            <a:r>
              <a:rPr lang="en-US" b="1"/>
              <a:t> z </a:t>
            </a:r>
            <a:r>
              <a:rPr lang="en-US" b="1" err="1"/>
              <a:t>tych</a:t>
            </a:r>
            <a:r>
              <a:rPr lang="en-US" b="1"/>
              <a:t>, </a:t>
            </a:r>
            <a:r>
              <a:rPr lang="en-US" b="1" err="1"/>
              <a:t>które</a:t>
            </a:r>
            <a:r>
              <a:rPr lang="en-US" b="1"/>
              <a:t> </a:t>
            </a:r>
            <a:r>
              <a:rPr lang="en-US" b="1" err="1"/>
              <a:t>możemy</a:t>
            </a:r>
            <a:r>
              <a:rPr lang="en-US" b="1"/>
              <a:t> </a:t>
            </a:r>
            <a:r>
              <a:rPr lang="en-US" b="1" err="1"/>
              <a:t>podziwiać</a:t>
            </a:r>
            <a:r>
              <a:rPr lang="en-US" b="1"/>
              <a:t> do </a:t>
            </a:r>
            <a:r>
              <a:rPr lang="en-US" b="1" err="1"/>
              <a:t>dzisiaj</a:t>
            </a:r>
            <a:r>
              <a:rPr lang="en-US" b="1"/>
              <a:t>, </a:t>
            </a:r>
            <a:r>
              <a:rPr lang="en-US" b="1" err="1"/>
              <a:t>pochodzi</a:t>
            </a:r>
            <a:r>
              <a:rPr lang="en-US" b="1"/>
              <a:t> z </a:t>
            </a:r>
            <a:r>
              <a:rPr lang="en-US" b="1" err="1"/>
              <a:t>okresu</a:t>
            </a:r>
            <a:r>
              <a:rPr lang="en-US" b="1"/>
              <a:t> od IX do XIII </a:t>
            </a:r>
            <a:r>
              <a:rPr lang="en-US" b="1" err="1"/>
              <a:t>wieku</a:t>
            </a:r>
            <a:r>
              <a:rPr lang="en-US" b="1"/>
              <a:t>. </a:t>
            </a:r>
            <a:r>
              <a:rPr lang="en-US" b="1" err="1"/>
              <a:t>Są</a:t>
            </a:r>
            <a:r>
              <a:rPr lang="en-US" b="1"/>
              <a:t> </a:t>
            </a:r>
            <a:r>
              <a:rPr lang="en-US" b="1" err="1"/>
              <a:t>niemymi</a:t>
            </a:r>
            <a:r>
              <a:rPr lang="en-US" b="1"/>
              <a:t> </a:t>
            </a:r>
            <a:r>
              <a:rPr lang="en-US" b="1" err="1"/>
              <a:t>świadkami</a:t>
            </a:r>
            <a:r>
              <a:rPr lang="en-US" b="1"/>
              <a:t> </a:t>
            </a:r>
            <a:r>
              <a:rPr lang="en-US" b="1" err="1"/>
              <a:t>historii</a:t>
            </a:r>
            <a:r>
              <a:rPr lang="en-US" b="1"/>
              <a:t> </a:t>
            </a:r>
            <a:r>
              <a:rPr lang="en-US" b="1" err="1"/>
              <a:t>pisanej</a:t>
            </a:r>
            <a:r>
              <a:rPr lang="en-US" b="1"/>
              <a:t> </a:t>
            </a:r>
            <a:r>
              <a:rPr lang="en-US" b="1" err="1"/>
              <a:t>krwią</a:t>
            </a:r>
            <a:r>
              <a:rPr lang="en-US" b="1"/>
              <a:t> </a:t>
            </a:r>
            <a:r>
              <a:rPr lang="en-US" b="1" err="1"/>
              <a:t>Swanów</a:t>
            </a:r>
            <a:r>
              <a:rPr lang="en-US" b="1"/>
              <a:t> </a:t>
            </a:r>
            <a:r>
              <a:rPr lang="en-US" b="1" err="1"/>
              <a:t>i</a:t>
            </a:r>
            <a:r>
              <a:rPr lang="en-US" b="1"/>
              <a:t> ich </a:t>
            </a:r>
            <a:r>
              <a:rPr lang="en-US" b="1" err="1"/>
              <a:t>wrogów</a:t>
            </a:r>
            <a:r>
              <a:rPr lang="en-US" b="1"/>
              <a:t>.</a:t>
            </a:r>
            <a:endParaRPr lang="en-US"/>
          </a:p>
          <a:p>
            <a:endParaRPr lang="en-US">
              <a:cs typeface="Calibri"/>
            </a:endParaRPr>
          </a:p>
        </p:txBody>
      </p:sp>
      <p:sp>
        <p:nvSpPr>
          <p:cNvPr id="4" name="Symbol zastępczy numeru slajdu 3"/>
          <p:cNvSpPr>
            <a:spLocks noGrp="1"/>
          </p:cNvSpPr>
          <p:nvPr>
            <p:ph type="sldNum" sz="quarter" idx="5"/>
          </p:nvPr>
        </p:nvSpPr>
        <p:spPr/>
        <p:txBody>
          <a:bodyPr/>
          <a:lstStyle/>
          <a:p>
            <a:fld id="{A0100F91-C30D-4174-A429-4506CD924095}" type="slidenum">
              <a:rPr lang="pl-PL" smtClean="0"/>
              <a:t>27</a:t>
            </a:fld>
            <a:endParaRPr lang="pl-PL"/>
          </a:p>
        </p:txBody>
      </p:sp>
    </p:spTree>
    <p:extLst>
      <p:ext uri="{BB962C8B-B14F-4D97-AF65-F5344CB8AC3E}">
        <p14:creationId xmlns:p14="http://schemas.microsoft.com/office/powerpoint/2010/main" val="607292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a:t>
            </a:r>
            <a:endParaRPr lang="pl-PL">
              <a:cs typeface="Calibri" panose="020F0502020204030204"/>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34</a:t>
            </a:fld>
            <a:endParaRPr lang="pl-PL"/>
          </a:p>
        </p:txBody>
      </p:sp>
    </p:spTree>
    <p:extLst>
      <p:ext uri="{BB962C8B-B14F-4D97-AF65-F5344CB8AC3E}">
        <p14:creationId xmlns:p14="http://schemas.microsoft.com/office/powerpoint/2010/main" val="4100779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a:t>
            </a:r>
            <a:endParaRPr lang="pl-PL">
              <a:cs typeface="Calibri" panose="020F0502020204030204"/>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35</a:t>
            </a:fld>
            <a:endParaRPr lang="pl-PL"/>
          </a:p>
        </p:txBody>
      </p:sp>
    </p:spTree>
    <p:extLst>
      <p:ext uri="{BB962C8B-B14F-4D97-AF65-F5344CB8AC3E}">
        <p14:creationId xmlns:p14="http://schemas.microsoft.com/office/powerpoint/2010/main" val="14919942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a:t>
            </a:r>
            <a:endParaRPr lang="pl-PL">
              <a:cs typeface="Calibri" panose="020F0502020204030204"/>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36</a:t>
            </a:fld>
            <a:endParaRPr lang="pl-PL"/>
          </a:p>
        </p:txBody>
      </p:sp>
    </p:spTree>
    <p:extLst>
      <p:ext uri="{BB962C8B-B14F-4D97-AF65-F5344CB8AC3E}">
        <p14:creationId xmlns:p14="http://schemas.microsoft.com/office/powerpoint/2010/main" val="34793710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a:t>
            </a:r>
            <a:endParaRPr lang="pl-PL">
              <a:cs typeface="Calibri" panose="020F0502020204030204"/>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37</a:t>
            </a:fld>
            <a:endParaRPr lang="pl-PL"/>
          </a:p>
        </p:txBody>
      </p:sp>
    </p:spTree>
    <p:extLst>
      <p:ext uri="{BB962C8B-B14F-4D97-AF65-F5344CB8AC3E}">
        <p14:creationId xmlns:p14="http://schemas.microsoft.com/office/powerpoint/2010/main" val="13491847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a:t>(teoria)</a:t>
            </a:r>
            <a:endParaRPr lang="pl-PL">
              <a:cs typeface="Calibri" panose="020F0502020204030204"/>
            </a:endParaRPr>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38</a:t>
            </a:fld>
            <a:endParaRPr lang="pl-PL"/>
          </a:p>
        </p:txBody>
      </p:sp>
    </p:spTree>
    <p:extLst>
      <p:ext uri="{BB962C8B-B14F-4D97-AF65-F5344CB8AC3E}">
        <p14:creationId xmlns:p14="http://schemas.microsoft.com/office/powerpoint/2010/main" val="26669496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US">
              <a:ea typeface="Calibri"/>
              <a:cs typeface="Calibri"/>
            </a:endParaRPr>
          </a:p>
        </p:txBody>
      </p:sp>
      <p:sp>
        <p:nvSpPr>
          <p:cNvPr id="4" name="Symbol zastępczy numeru slajdu 3"/>
          <p:cNvSpPr>
            <a:spLocks noGrp="1"/>
          </p:cNvSpPr>
          <p:nvPr>
            <p:ph type="sldNum" sz="quarter" idx="5"/>
          </p:nvPr>
        </p:nvSpPr>
        <p:spPr/>
        <p:txBody>
          <a:bodyPr/>
          <a:lstStyle/>
          <a:p>
            <a:fld id="{A0100F91-C30D-4174-A429-4506CD924095}" type="slidenum">
              <a:rPr lang="pl-PL" smtClean="0"/>
              <a:t>39</a:t>
            </a:fld>
            <a:endParaRPr lang="pl-PL"/>
          </a:p>
        </p:txBody>
      </p:sp>
    </p:spTree>
    <p:extLst>
      <p:ext uri="{BB962C8B-B14F-4D97-AF65-F5344CB8AC3E}">
        <p14:creationId xmlns:p14="http://schemas.microsoft.com/office/powerpoint/2010/main" val="24931158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defRPr/>
            </a:pPr>
            <a:r>
              <a:rPr lang="pl-PL" sz="1200">
                <a:solidFill>
                  <a:srgbClr val="231F20"/>
                </a:solidFill>
                <a:latin typeface="MinionPro-Regular"/>
              </a:rPr>
              <a:t>	</a:t>
            </a:r>
            <a:endParaRPr lang="pl-PL"/>
          </a:p>
          <a:p>
            <a:pPr marL="0" marR="0" lvl="0" indent="0" algn="l" defTabSz="914400">
              <a:lnSpc>
                <a:spcPct val="100000"/>
              </a:lnSpc>
              <a:spcBef>
                <a:spcPts val="0"/>
              </a:spcBef>
              <a:spcAft>
                <a:spcPts val="0"/>
              </a:spcAft>
              <a:buClrTx/>
              <a:buSzTx/>
              <a:buFontTx/>
              <a:buNone/>
              <a:tabLst/>
              <a:defRPr/>
            </a:pPr>
            <a:endParaRPr lang="pl-PL">
              <a:solidFill>
                <a:srgbClr val="231F20"/>
              </a:solidFill>
              <a:latin typeface="MinionPro-Regular"/>
            </a:endParaRP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40</a:t>
            </a:fld>
            <a:endParaRPr lang="pl-PL"/>
          </a:p>
        </p:txBody>
      </p:sp>
    </p:spTree>
    <p:extLst>
      <p:ext uri="{BB962C8B-B14F-4D97-AF65-F5344CB8AC3E}">
        <p14:creationId xmlns:p14="http://schemas.microsoft.com/office/powerpoint/2010/main" val="41446571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US"/>
              <a:t>w </a:t>
            </a:r>
            <a:r>
              <a:rPr lang="en-US" err="1"/>
              <a:t>dziedzinie</a:t>
            </a:r>
            <a:r>
              <a:rPr lang="en-US"/>
              <a:t> </a:t>
            </a:r>
            <a:r>
              <a:rPr lang="en-US" err="1"/>
              <a:t>prawa</a:t>
            </a:r>
            <a:r>
              <a:rPr lang="en-US"/>
              <a:t> </a:t>
            </a:r>
            <a:r>
              <a:rPr lang="en-US" err="1"/>
              <a:t>administracyjnego</a:t>
            </a:r>
            <a:r>
              <a:rPr lang="en-US"/>
              <a:t> </a:t>
            </a:r>
            <a:r>
              <a:rPr lang="en-US" err="1"/>
              <a:t>znajduje</a:t>
            </a:r>
            <a:r>
              <a:rPr lang="en-US"/>
              <a:t> </a:t>
            </a:r>
            <a:r>
              <a:rPr lang="en-US" err="1"/>
              <a:t>się</a:t>
            </a:r>
            <a:r>
              <a:rPr lang="en-US"/>
              <a:t> </a:t>
            </a:r>
            <a:r>
              <a:rPr lang="en-US" err="1"/>
              <a:t>bardzo</a:t>
            </a:r>
            <a:r>
              <a:rPr lang="en-US"/>
              <a:t> </a:t>
            </a:r>
            <a:r>
              <a:rPr lang="en-US" err="1"/>
              <a:t>wiele</a:t>
            </a:r>
            <a:r>
              <a:rPr lang="en-US"/>
              <a:t> </a:t>
            </a:r>
            <a:r>
              <a:rPr lang="en-US" err="1"/>
              <a:t>regulacji</a:t>
            </a:r>
            <a:r>
              <a:rPr lang="en-US"/>
              <a:t> o </a:t>
            </a:r>
            <a:r>
              <a:rPr lang="en-US" err="1"/>
              <a:t>specjalistycznym</a:t>
            </a:r>
            <a:r>
              <a:rPr lang="en-US"/>
              <a:t> </a:t>
            </a:r>
            <a:r>
              <a:rPr lang="en-US" err="1"/>
              <a:t>znaczeniu</a:t>
            </a:r>
            <a:r>
              <a:rPr lang="en-US"/>
              <a:t>, np. </a:t>
            </a:r>
            <a:r>
              <a:rPr lang="en-US" err="1"/>
              <a:t>prawo</a:t>
            </a:r>
            <a:r>
              <a:rPr lang="en-US"/>
              <a:t> </a:t>
            </a:r>
            <a:r>
              <a:rPr lang="en-US" err="1"/>
              <a:t>wodne</a:t>
            </a:r>
            <a:r>
              <a:rPr lang="en-US"/>
              <a:t>, </a:t>
            </a:r>
            <a:r>
              <a:rPr lang="en-US" err="1"/>
              <a:t>prawo</a:t>
            </a:r>
            <a:r>
              <a:rPr lang="en-US"/>
              <a:t> </a:t>
            </a:r>
            <a:r>
              <a:rPr lang="en-US" err="1"/>
              <a:t>budowlane</a:t>
            </a:r>
            <a:r>
              <a:rPr lang="en-US"/>
              <a:t>, </a:t>
            </a:r>
            <a:r>
              <a:rPr lang="en-US" err="1"/>
              <a:t>prawo</a:t>
            </a:r>
            <a:r>
              <a:rPr lang="en-US"/>
              <a:t> </a:t>
            </a:r>
            <a:r>
              <a:rPr lang="en-US" err="1"/>
              <a:t>energetyczne</a:t>
            </a:r>
            <a:r>
              <a:rPr lang="en-US"/>
              <a:t>, </a:t>
            </a:r>
            <a:r>
              <a:rPr lang="en-US" err="1"/>
              <a:t>prawo</a:t>
            </a:r>
            <a:r>
              <a:rPr lang="en-US"/>
              <a:t> </a:t>
            </a:r>
            <a:r>
              <a:rPr lang="en-US" err="1"/>
              <a:t>ustawa</a:t>
            </a:r>
            <a:r>
              <a:rPr lang="en-US"/>
              <a:t> o </a:t>
            </a:r>
            <a:r>
              <a:rPr lang="en-US" err="1"/>
              <a:t>ochronie</a:t>
            </a:r>
            <a:r>
              <a:rPr lang="en-US"/>
              <a:t> </a:t>
            </a:r>
            <a:r>
              <a:rPr lang="en-US" err="1"/>
              <a:t>gruntów</a:t>
            </a:r>
            <a:r>
              <a:rPr lang="en-US"/>
              <a:t> </a:t>
            </a:r>
            <a:r>
              <a:rPr lang="en-US" err="1"/>
              <a:t>rolnych</a:t>
            </a:r>
            <a:r>
              <a:rPr lang="en-US"/>
              <a:t>, </a:t>
            </a:r>
            <a:r>
              <a:rPr lang="en-US" err="1"/>
              <a:t>prawo</a:t>
            </a:r>
            <a:r>
              <a:rPr lang="en-US"/>
              <a:t> </a:t>
            </a:r>
            <a:r>
              <a:rPr lang="en-US" err="1"/>
              <a:t>łowieckie</a:t>
            </a:r>
            <a:r>
              <a:rPr lang="en-US"/>
              <a:t> </a:t>
            </a:r>
            <a:r>
              <a:rPr lang="en-US" err="1"/>
              <a:t>itd</a:t>
            </a:r>
            <a:r>
              <a:rPr lang="en-US"/>
              <a:t>., </a:t>
            </a:r>
            <a:r>
              <a:rPr lang="en-US" err="1"/>
              <a:t>ujmowanych</a:t>
            </a:r>
            <a:r>
              <a:rPr lang="en-US"/>
              <a:t> </a:t>
            </a:r>
            <a:r>
              <a:rPr lang="en-US" err="1"/>
              <a:t>jednak</a:t>
            </a:r>
            <a:r>
              <a:rPr lang="en-US"/>
              <a:t> </a:t>
            </a:r>
            <a:r>
              <a:rPr lang="en-US" err="1"/>
              <a:t>hasłowo</a:t>
            </a:r>
            <a:r>
              <a:rPr lang="en-US"/>
              <a:t> (</a:t>
            </a:r>
            <a:r>
              <a:rPr lang="en-US" err="1"/>
              <a:t>ogólnie</a:t>
            </a:r>
            <a:r>
              <a:rPr lang="en-US"/>
              <a:t>) </a:t>
            </a:r>
            <a:r>
              <a:rPr lang="en-US" err="1"/>
              <a:t>jako</a:t>
            </a:r>
            <a:r>
              <a:rPr lang="en-US"/>
              <a:t> </a:t>
            </a:r>
            <a:r>
              <a:rPr lang="en-US" err="1"/>
              <a:t>prawo</a:t>
            </a:r>
            <a:r>
              <a:rPr lang="en-US"/>
              <a:t> </a:t>
            </a:r>
            <a:r>
              <a:rPr lang="en-US" err="1"/>
              <a:t>administracyjne</a:t>
            </a:r>
            <a:endParaRPr lang="pl-PL">
              <a:cs typeface="Calibri" panose="020F0502020204030204"/>
            </a:endParaRPr>
          </a:p>
        </p:txBody>
      </p:sp>
      <p:sp>
        <p:nvSpPr>
          <p:cNvPr id="4" name="Symbol zastępczy numeru slajdu 3"/>
          <p:cNvSpPr>
            <a:spLocks noGrp="1"/>
          </p:cNvSpPr>
          <p:nvPr>
            <p:ph type="sldNum" sz="quarter" idx="5"/>
          </p:nvPr>
        </p:nvSpPr>
        <p:spPr/>
        <p:txBody>
          <a:bodyPr/>
          <a:lstStyle/>
          <a:p>
            <a:fld id="{A0100F91-C30D-4174-A429-4506CD924095}" type="slidenum">
              <a:rPr lang="pl-PL" smtClean="0"/>
              <a:t>50</a:t>
            </a:fld>
            <a:endParaRPr lang="pl-PL"/>
          </a:p>
        </p:txBody>
      </p:sp>
    </p:spTree>
    <p:extLst>
      <p:ext uri="{BB962C8B-B14F-4D97-AF65-F5344CB8AC3E}">
        <p14:creationId xmlns:p14="http://schemas.microsoft.com/office/powerpoint/2010/main" val="1179116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fld id="{CADD3311-18EC-4F2D-B346-3E74785A6FA9}" type="slidenum">
              <a:rPr lang="pl-PL" smtClean="0"/>
              <a:t>3</a:t>
            </a:fld>
            <a:endParaRPr lang="pl-PL"/>
          </a:p>
        </p:txBody>
      </p:sp>
    </p:spTree>
    <p:extLst>
      <p:ext uri="{BB962C8B-B14F-4D97-AF65-F5344CB8AC3E}">
        <p14:creationId xmlns:p14="http://schemas.microsoft.com/office/powerpoint/2010/main" val="2919106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ymbol zastępczy obrazu slajdu 1"/>
          <p:cNvSpPr>
            <a:spLocks noGrp="1" noRot="1" noChangeAspect="1"/>
          </p:cNvSpPr>
          <p:nvPr>
            <p:ph type="sldImg"/>
          </p:nvPr>
        </p:nvSpPr>
        <p:spPr bwMode="auto">
          <a:noFill/>
          <a:ln>
            <a:solidFill>
              <a:srgbClr val="000000"/>
            </a:solidFill>
            <a:miter lim="800000"/>
            <a:headEnd/>
            <a:tailEnd/>
          </a:ln>
        </p:spPr>
      </p:sp>
      <p:sp>
        <p:nvSpPr>
          <p:cNvPr id="19458" name="Symbol zastępczy notatek 2"/>
          <p:cNvSpPr>
            <a:spLocks noGrp="1"/>
          </p:cNvSpPr>
          <p:nvPr>
            <p:ph type="body" idx="1"/>
          </p:nvPr>
        </p:nvSpPr>
        <p:spPr bwMode="auto">
          <a:noFill/>
        </p:spPr>
        <p:txBody>
          <a:bodyPr/>
          <a:lstStyle/>
          <a:p>
            <a:pPr eaLnBrk="1" hangingPunct="1">
              <a:spcBef>
                <a:spcPct val="0"/>
              </a:spcBef>
            </a:pPr>
            <a:r>
              <a:rPr lang="pl-PL" sz="1300"/>
              <a:t>Będziemy ćwiczyć rozumienie tego fragmentu otaczającej nasz rzeczywistości, którą opisują nauki o prawach człowieka. </a:t>
            </a:r>
            <a:endParaRPr lang="pl-PL"/>
          </a:p>
          <a:p>
            <a:pPr eaLnBrk="1" hangingPunct="1">
              <a:spcBef>
                <a:spcPct val="0"/>
              </a:spcBef>
            </a:pPr>
            <a:endParaRPr lang="pl-PL" sz="1300">
              <a:latin typeface="Arial" panose="020B0604020202020204" pitchFamily="34" charset="0"/>
              <a:ea typeface="Times New Roman" panose="02020603050405020304" pitchFamily="18" charset="0"/>
            </a:endParaRPr>
          </a:p>
          <a:p>
            <a:pPr eaLnBrk="1" hangingPunct="1">
              <a:spcBef>
                <a:spcPct val="0"/>
              </a:spcBef>
            </a:pPr>
            <a:r>
              <a:rPr lang="pl-PL" sz="1300">
                <a:latin typeface="Arial" panose="020B0604020202020204" pitchFamily="34" charset="0"/>
                <a:ea typeface="Times New Roman" panose="02020603050405020304" pitchFamily="18" charset="0"/>
              </a:rPr>
              <a:t>Celem naszych spotkań jest ugruntowanie naszej  wiedzy, umiej…</a:t>
            </a:r>
            <a:endParaRPr lang="pl-PL"/>
          </a:p>
        </p:txBody>
      </p:sp>
      <p:sp>
        <p:nvSpPr>
          <p:cNvPr id="18435" name="Symbol zastępczy numeru slajd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0BE4561-ECDD-42F0-9137-05CA298BFAB1}" type="slidenum">
              <a:rPr lang="en-US">
                <a:cs typeface="Arial" charset="0"/>
              </a:rPr>
              <a:pPr fontAlgn="base">
                <a:spcBef>
                  <a:spcPct val="0"/>
                </a:spcBef>
                <a:spcAft>
                  <a:spcPct val="0"/>
                </a:spcAft>
                <a:defRPr/>
              </a:pPr>
              <a:t>4</a:t>
            </a:fld>
            <a:endParaRPr lang="en-US">
              <a:cs typeface="Arial" charset="0"/>
            </a:endParaRPr>
          </a:p>
        </p:txBody>
      </p:sp>
    </p:spTree>
    <p:extLst>
      <p:ext uri="{BB962C8B-B14F-4D97-AF65-F5344CB8AC3E}">
        <p14:creationId xmlns:p14="http://schemas.microsoft.com/office/powerpoint/2010/main" val="264757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200">
                <a:solidFill>
                  <a:srgbClr val="231F20"/>
                </a:solidFill>
                <a:latin typeface="MinionPro-Regular"/>
              </a:rPr>
              <a:t>	</a:t>
            </a:r>
            <a:r>
              <a:rPr lang="pl-PL" sz="1200" b="0" i="0" u="none" strike="noStrike" baseline="0">
                <a:solidFill>
                  <a:srgbClr val="231F20"/>
                </a:solidFill>
                <a:latin typeface="MinionPro-Regular"/>
              </a:rPr>
              <a:t>Jak ukształtował się ich katalog i czy jest on zamknięty?</a:t>
            </a:r>
          </a:p>
          <a:p>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5</a:t>
            </a:fld>
            <a:endParaRPr lang="pl-PL"/>
          </a:p>
        </p:txBody>
      </p:sp>
    </p:spTree>
    <p:extLst>
      <p:ext uri="{BB962C8B-B14F-4D97-AF65-F5344CB8AC3E}">
        <p14:creationId xmlns:p14="http://schemas.microsoft.com/office/powerpoint/2010/main" val="365647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br>
              <a:rPr lang="pl-PL"/>
            </a:br>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7</a:t>
            </a:fld>
            <a:endParaRPr lang="pl-PL"/>
          </a:p>
        </p:txBody>
      </p:sp>
    </p:spTree>
    <p:extLst>
      <p:ext uri="{BB962C8B-B14F-4D97-AF65-F5344CB8AC3E}">
        <p14:creationId xmlns:p14="http://schemas.microsoft.com/office/powerpoint/2010/main" val="4291418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br>
              <a:rPr lang="pl-PL"/>
            </a:br>
            <a:endParaRPr lang="pl-PL"/>
          </a:p>
        </p:txBody>
      </p:sp>
      <p:sp>
        <p:nvSpPr>
          <p:cNvPr id="4" name="Symbol zastępczy numeru slajdu 3"/>
          <p:cNvSpPr>
            <a:spLocks noGrp="1"/>
          </p:cNvSpPr>
          <p:nvPr>
            <p:ph type="sldNum" sz="quarter" idx="5"/>
          </p:nvPr>
        </p:nvSpPr>
        <p:spPr/>
        <p:txBody>
          <a:bodyPr/>
          <a:lstStyle/>
          <a:p>
            <a:fld id="{A0100F91-C30D-4174-A429-4506CD924095}" type="slidenum">
              <a:rPr lang="pl-PL" smtClean="0"/>
              <a:t>8</a:t>
            </a:fld>
            <a:endParaRPr lang="pl-PL"/>
          </a:p>
        </p:txBody>
      </p:sp>
    </p:spTree>
    <p:extLst>
      <p:ext uri="{BB962C8B-B14F-4D97-AF65-F5344CB8AC3E}">
        <p14:creationId xmlns:p14="http://schemas.microsoft.com/office/powerpoint/2010/main" val="3534271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fld id="{CADD3311-18EC-4F2D-B346-3E74785A6FA9}" type="slidenum">
              <a:rPr lang="pl-PL" smtClean="0"/>
              <a:t>9</a:t>
            </a:fld>
            <a:endParaRPr lang="pl-PL"/>
          </a:p>
        </p:txBody>
      </p:sp>
    </p:spTree>
    <p:extLst>
      <p:ext uri="{BB962C8B-B14F-4D97-AF65-F5344CB8AC3E}">
        <p14:creationId xmlns:p14="http://schemas.microsoft.com/office/powerpoint/2010/main" val="51306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a:p>
        </p:txBody>
      </p:sp>
      <p:sp>
        <p:nvSpPr>
          <p:cNvPr id="4" name="Symbol zastępczy numeru slajdu 3"/>
          <p:cNvSpPr>
            <a:spLocks noGrp="1"/>
          </p:cNvSpPr>
          <p:nvPr>
            <p:ph type="sldNum" sz="quarter" idx="5"/>
          </p:nvPr>
        </p:nvSpPr>
        <p:spPr/>
        <p:txBody>
          <a:bodyPr/>
          <a:lstStyle/>
          <a:p>
            <a:fld id="{CADD3311-18EC-4F2D-B346-3E74785A6FA9}" type="slidenum">
              <a:rPr lang="pl-PL" smtClean="0"/>
              <a:t>12</a:t>
            </a:fld>
            <a:endParaRPr lang="pl-PL"/>
          </a:p>
        </p:txBody>
      </p:sp>
    </p:spTree>
    <p:extLst>
      <p:ext uri="{BB962C8B-B14F-4D97-AF65-F5344CB8AC3E}">
        <p14:creationId xmlns:p14="http://schemas.microsoft.com/office/powerpoint/2010/main" val="27942604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ctrTitle"/>
          </p:nvPr>
        </p:nvSpPr>
        <p:spPr>
          <a:xfrm>
            <a:off x="1524000" y="2411604"/>
            <a:ext cx="9144000" cy="2103194"/>
          </a:xfrm>
        </p:spPr>
        <p:txBody>
          <a:bodyPr anchor="b"/>
          <a:lstStyle>
            <a:lvl1pPr algn="ctr">
              <a:defRPr sz="4400">
                <a:solidFill>
                  <a:schemeClr val="bg1"/>
                </a:solidFill>
              </a:defRPr>
            </a:lvl1pPr>
          </a:lstStyle>
          <a:p>
            <a:r>
              <a:rPr lang="pl-PL"/>
              <a:t>Kliknij, aby edytować styl</a:t>
            </a:r>
          </a:p>
        </p:txBody>
      </p:sp>
      <p:sp>
        <p:nvSpPr>
          <p:cNvPr id="3" name="Podtytuł 2"/>
          <p:cNvSpPr>
            <a:spLocks noGrp="1"/>
          </p:cNvSpPr>
          <p:nvPr>
            <p:ph type="subTitle" idx="1"/>
          </p:nvPr>
        </p:nvSpPr>
        <p:spPr>
          <a:xfrm>
            <a:off x="1524000" y="4672484"/>
            <a:ext cx="9144000" cy="585316"/>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p:cNvSpPr>
            <a:spLocks noGrp="1"/>
          </p:cNvSpPr>
          <p:nvPr>
            <p:ph type="dt" sz="half" idx="10"/>
          </p:nvPr>
        </p:nvSpPr>
        <p:spPr>
          <a:xfrm>
            <a:off x="4724400" y="5510805"/>
            <a:ext cx="2743200" cy="365125"/>
          </a:xfrm>
        </p:spPr>
        <p:txBody>
          <a:bodyPr/>
          <a:lstStyle>
            <a:lvl1pPr algn="ctr">
              <a:defRPr>
                <a:solidFill>
                  <a:schemeClr val="bg1"/>
                </a:solidFill>
              </a:defRPr>
            </a:lvl1pPr>
          </a:lstStyle>
          <a:p>
            <a:fld id="{47224FFC-2B64-48C4-B69A-BFE16164EC9C}" type="datetimeFigureOut">
              <a:rPr lang="pl-PL" smtClean="0"/>
              <a:pPr/>
              <a:t>15.10.2023</a:t>
            </a:fld>
            <a:endParaRPr lang="pl-PL"/>
          </a:p>
        </p:txBody>
      </p:sp>
      <p:sp>
        <p:nvSpPr>
          <p:cNvPr id="5" name="Symbol zastępczy stopki 4"/>
          <p:cNvSpPr>
            <a:spLocks noGrp="1"/>
          </p:cNvSpPr>
          <p:nvPr>
            <p:ph type="ftr" sz="quarter" idx="11"/>
          </p:nvPr>
        </p:nvSpPr>
        <p:spPr>
          <a:xfrm>
            <a:off x="4038600" y="5946372"/>
            <a:ext cx="4114800" cy="365125"/>
          </a:xfrm>
        </p:spPr>
        <p:txBody>
          <a:bodyPr/>
          <a:lstStyle>
            <a:lvl1pPr>
              <a:defRPr>
                <a:solidFill>
                  <a:schemeClr val="bg1"/>
                </a:solidFill>
              </a:defRPr>
            </a:lvl1pPr>
          </a:lstStyle>
          <a:p>
            <a:endParaRPr lang="pl-PL"/>
          </a:p>
        </p:txBody>
      </p:sp>
    </p:spTree>
    <p:extLst>
      <p:ext uri="{BB962C8B-B14F-4D97-AF65-F5344CB8AC3E}">
        <p14:creationId xmlns:p14="http://schemas.microsoft.com/office/powerpoint/2010/main" val="1473698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47224FFC-2B64-48C4-B69A-BFE16164EC9C}" type="datetimeFigureOut">
              <a:rPr lang="pl-PL" smtClean="0"/>
              <a:t>15.10.2023</a:t>
            </a:fld>
            <a:endParaRPr lang="pl-PL"/>
          </a:p>
        </p:txBody>
      </p:sp>
      <p:sp>
        <p:nvSpPr>
          <p:cNvPr id="5" name="Symbol zastępczy stopki 4"/>
          <p:cNvSpPr>
            <a:spLocks noGrp="1"/>
          </p:cNvSpPr>
          <p:nvPr>
            <p:ph type="ftr" sz="quarter" idx="11"/>
          </p:nvPr>
        </p:nvSpPr>
        <p:spPr/>
        <p:txBody>
          <a:bodyPr/>
          <a:lstStyle/>
          <a:p>
            <a:endParaRPr lang="pl-PL"/>
          </a:p>
        </p:txBody>
      </p:sp>
      <p:sp>
        <p:nvSpPr>
          <p:cNvPr id="6" name="Symbol zastępczy numeru slajdu 5"/>
          <p:cNvSpPr>
            <a:spLocks noGrp="1"/>
          </p:cNvSpPr>
          <p:nvPr>
            <p:ph type="sldNum" sz="quarter" idx="12"/>
          </p:nvPr>
        </p:nvSpPr>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3573379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8724900" y="365125"/>
            <a:ext cx="2628900" cy="4960501"/>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838200" y="365125"/>
            <a:ext cx="7734300" cy="4960501"/>
          </a:xfrm>
        </p:spPr>
        <p:txBody>
          <a:bodyPr vert="eaVe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p:txBody>
          <a:bodyPr/>
          <a:lstStyle/>
          <a:p>
            <a:fld id="{47224FFC-2B64-48C4-B69A-BFE16164EC9C}" type="datetimeFigureOut">
              <a:rPr lang="pl-PL" smtClean="0"/>
              <a:t>15.10.2023</a:t>
            </a:fld>
            <a:endParaRPr lang="pl-PL"/>
          </a:p>
        </p:txBody>
      </p:sp>
      <p:sp>
        <p:nvSpPr>
          <p:cNvPr id="5" name="Symbol zastępczy stopki 4"/>
          <p:cNvSpPr>
            <a:spLocks noGrp="1"/>
          </p:cNvSpPr>
          <p:nvPr>
            <p:ph type="ftr" sz="quarter" idx="11"/>
          </p:nvPr>
        </p:nvSpPr>
        <p:spPr/>
        <p:txBody>
          <a:bodyPr/>
          <a:lstStyle/>
          <a:p>
            <a:endParaRPr lang="pl-PL"/>
          </a:p>
        </p:txBody>
      </p:sp>
      <p:sp>
        <p:nvSpPr>
          <p:cNvPr id="6" name="Symbol zastępczy numeru slajdu 5"/>
          <p:cNvSpPr>
            <a:spLocks noGrp="1"/>
          </p:cNvSpPr>
          <p:nvPr>
            <p:ph type="sldNum" sz="quarter" idx="12"/>
          </p:nvPr>
        </p:nvSpPr>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4135046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idx="1"/>
          </p:nvPr>
        </p:nvSpPr>
        <p:spPr>
          <a:xfrm>
            <a:off x="838200" y="1825624"/>
            <a:ext cx="10515600" cy="3419615"/>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10"/>
          </p:nvPr>
        </p:nvSpPr>
        <p:spPr>
          <a:xfrm>
            <a:off x="838200" y="5512288"/>
            <a:ext cx="2743200" cy="365125"/>
          </a:xfrm>
        </p:spPr>
        <p:txBody>
          <a:bodyPr/>
          <a:lstStyle/>
          <a:p>
            <a:fld id="{47224FFC-2B64-48C4-B69A-BFE16164EC9C}" type="datetimeFigureOut">
              <a:rPr lang="pl-PL" smtClean="0"/>
              <a:t>15.10.2023</a:t>
            </a:fld>
            <a:endParaRPr lang="pl-PL"/>
          </a:p>
        </p:txBody>
      </p:sp>
      <p:sp>
        <p:nvSpPr>
          <p:cNvPr id="5" name="Symbol zastępczy stopki 4"/>
          <p:cNvSpPr>
            <a:spLocks noGrp="1"/>
          </p:cNvSpPr>
          <p:nvPr>
            <p:ph type="ftr" sz="quarter" idx="11"/>
          </p:nvPr>
        </p:nvSpPr>
        <p:spPr>
          <a:xfrm>
            <a:off x="4038600" y="5512288"/>
            <a:ext cx="4114800" cy="365125"/>
          </a:xfrm>
        </p:spPr>
        <p:txBody>
          <a:bodyPr/>
          <a:lstStyle/>
          <a:p>
            <a:endParaRPr lang="pl-PL"/>
          </a:p>
        </p:txBody>
      </p:sp>
      <p:sp>
        <p:nvSpPr>
          <p:cNvPr id="6" name="Symbol zastępczy numeru slajdu 5"/>
          <p:cNvSpPr>
            <a:spLocks noGrp="1"/>
          </p:cNvSpPr>
          <p:nvPr>
            <p:ph type="sldNum" sz="quarter" idx="12"/>
          </p:nvPr>
        </p:nvSpPr>
        <p:spPr>
          <a:xfrm>
            <a:off x="8610600" y="5512288"/>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2073493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831850" y="855628"/>
            <a:ext cx="10515600" cy="2852737"/>
          </a:xfrm>
        </p:spPr>
        <p:txBody>
          <a:bodyPr anchor="b">
            <a:normAutofit/>
          </a:bodyPr>
          <a:lstStyle>
            <a:lvl1pPr>
              <a:defRPr sz="4400"/>
            </a:lvl1pPr>
          </a:lstStyle>
          <a:p>
            <a:r>
              <a:rPr lang="pl-PL"/>
              <a:t>Kliknij, aby edytować styl</a:t>
            </a:r>
          </a:p>
        </p:txBody>
      </p:sp>
      <p:sp>
        <p:nvSpPr>
          <p:cNvPr id="3" name="Symbol zastępczy tekstu 2"/>
          <p:cNvSpPr>
            <a:spLocks noGrp="1"/>
          </p:cNvSpPr>
          <p:nvPr>
            <p:ph type="body" idx="1"/>
          </p:nvPr>
        </p:nvSpPr>
        <p:spPr>
          <a:xfrm>
            <a:off x="831850" y="373535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Edytuj style wzorca tekstu</a:t>
            </a:r>
          </a:p>
        </p:txBody>
      </p:sp>
      <p:sp>
        <p:nvSpPr>
          <p:cNvPr id="4" name="Symbol zastępczy daty 3"/>
          <p:cNvSpPr>
            <a:spLocks noGrp="1"/>
          </p:cNvSpPr>
          <p:nvPr>
            <p:ph type="dt" sz="half" idx="10"/>
          </p:nvPr>
        </p:nvSpPr>
        <p:spPr>
          <a:xfrm>
            <a:off x="838200" y="5532384"/>
            <a:ext cx="2743200" cy="365125"/>
          </a:xfrm>
        </p:spPr>
        <p:txBody>
          <a:bodyPr/>
          <a:lstStyle/>
          <a:p>
            <a:fld id="{47224FFC-2B64-48C4-B69A-BFE16164EC9C}" type="datetimeFigureOut">
              <a:rPr lang="pl-PL" smtClean="0"/>
              <a:t>15.10.2023</a:t>
            </a:fld>
            <a:endParaRPr lang="pl-PL"/>
          </a:p>
        </p:txBody>
      </p:sp>
      <p:sp>
        <p:nvSpPr>
          <p:cNvPr id="5" name="Symbol zastępczy stopki 4"/>
          <p:cNvSpPr>
            <a:spLocks noGrp="1"/>
          </p:cNvSpPr>
          <p:nvPr>
            <p:ph type="ftr" sz="quarter" idx="11"/>
          </p:nvPr>
        </p:nvSpPr>
        <p:spPr>
          <a:xfrm>
            <a:off x="4038600" y="5532384"/>
            <a:ext cx="4114800" cy="365125"/>
          </a:xfrm>
        </p:spPr>
        <p:txBody>
          <a:bodyPr/>
          <a:lstStyle/>
          <a:p>
            <a:endParaRPr lang="pl-PL"/>
          </a:p>
        </p:txBody>
      </p:sp>
      <p:sp>
        <p:nvSpPr>
          <p:cNvPr id="6" name="Symbol zastępczy numeru slajdu 5"/>
          <p:cNvSpPr>
            <a:spLocks noGrp="1"/>
          </p:cNvSpPr>
          <p:nvPr>
            <p:ph type="sldNum" sz="quarter" idx="12"/>
          </p:nvPr>
        </p:nvSpPr>
        <p:spPr>
          <a:xfrm>
            <a:off x="8610600" y="5532384"/>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1156134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sz="half" idx="1"/>
          </p:nvPr>
        </p:nvSpPr>
        <p:spPr>
          <a:xfrm>
            <a:off x="838200" y="1825625"/>
            <a:ext cx="5181600" cy="3479905"/>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6172200" y="1825625"/>
            <a:ext cx="5181600" cy="3479905"/>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p:cNvSpPr>
            <a:spLocks noGrp="1"/>
          </p:cNvSpPr>
          <p:nvPr>
            <p:ph type="dt" sz="half" idx="10"/>
          </p:nvPr>
        </p:nvSpPr>
        <p:spPr>
          <a:xfrm>
            <a:off x="838200" y="5542434"/>
            <a:ext cx="2743200" cy="365125"/>
          </a:xfrm>
        </p:spPr>
        <p:txBody>
          <a:bodyPr/>
          <a:lstStyle/>
          <a:p>
            <a:fld id="{47224FFC-2B64-48C4-B69A-BFE16164EC9C}" type="datetimeFigureOut">
              <a:rPr lang="pl-PL" smtClean="0"/>
              <a:t>15.10.2023</a:t>
            </a:fld>
            <a:endParaRPr lang="pl-PL"/>
          </a:p>
        </p:txBody>
      </p:sp>
      <p:sp>
        <p:nvSpPr>
          <p:cNvPr id="6" name="Symbol zastępczy stopki 5"/>
          <p:cNvSpPr>
            <a:spLocks noGrp="1"/>
          </p:cNvSpPr>
          <p:nvPr>
            <p:ph type="ftr" sz="quarter" idx="11"/>
          </p:nvPr>
        </p:nvSpPr>
        <p:spPr>
          <a:xfrm>
            <a:off x="4038600" y="5542434"/>
            <a:ext cx="4114800" cy="365125"/>
          </a:xfrm>
        </p:spPr>
        <p:txBody>
          <a:bodyPr/>
          <a:lstStyle/>
          <a:p>
            <a:endParaRPr lang="pl-PL"/>
          </a:p>
        </p:txBody>
      </p:sp>
      <p:sp>
        <p:nvSpPr>
          <p:cNvPr id="7" name="Symbol zastępczy numeru slajdu 6"/>
          <p:cNvSpPr>
            <a:spLocks noGrp="1"/>
          </p:cNvSpPr>
          <p:nvPr>
            <p:ph type="sldNum" sz="quarter" idx="12"/>
          </p:nvPr>
        </p:nvSpPr>
        <p:spPr>
          <a:xfrm>
            <a:off x="8610600" y="5542434"/>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821773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Symbol zastępczy zawartości 3"/>
          <p:cNvSpPr>
            <a:spLocks noGrp="1"/>
          </p:cNvSpPr>
          <p:nvPr>
            <p:ph sz="half" idx="2"/>
          </p:nvPr>
        </p:nvSpPr>
        <p:spPr>
          <a:xfrm>
            <a:off x="839788" y="2505075"/>
            <a:ext cx="5157787" cy="2870793"/>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Symbol zastępczy zawartości 5"/>
          <p:cNvSpPr>
            <a:spLocks noGrp="1"/>
          </p:cNvSpPr>
          <p:nvPr>
            <p:ph sz="quarter" idx="4"/>
          </p:nvPr>
        </p:nvSpPr>
        <p:spPr>
          <a:xfrm>
            <a:off x="6172200" y="2505075"/>
            <a:ext cx="5183188" cy="2870793"/>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p:cNvSpPr>
            <a:spLocks noGrp="1"/>
          </p:cNvSpPr>
          <p:nvPr>
            <p:ph type="dt" sz="half" idx="10"/>
          </p:nvPr>
        </p:nvSpPr>
        <p:spPr/>
        <p:txBody>
          <a:bodyPr/>
          <a:lstStyle/>
          <a:p>
            <a:fld id="{47224FFC-2B64-48C4-B69A-BFE16164EC9C}" type="datetimeFigureOut">
              <a:rPr lang="pl-PL" smtClean="0"/>
              <a:t>15.10.2023</a:t>
            </a:fld>
            <a:endParaRPr lang="pl-PL"/>
          </a:p>
        </p:txBody>
      </p:sp>
      <p:sp>
        <p:nvSpPr>
          <p:cNvPr id="8" name="Symbol zastępczy stopki 7"/>
          <p:cNvSpPr>
            <a:spLocks noGrp="1"/>
          </p:cNvSpPr>
          <p:nvPr>
            <p:ph type="ftr" sz="quarter" idx="11"/>
          </p:nvPr>
        </p:nvSpPr>
        <p:spPr/>
        <p:txBody>
          <a:bodyPr/>
          <a:lstStyle/>
          <a:p>
            <a:endParaRPr lang="pl-PL"/>
          </a:p>
        </p:txBody>
      </p:sp>
      <p:sp>
        <p:nvSpPr>
          <p:cNvPr id="9" name="Symbol zastępczy numeru slajdu 8"/>
          <p:cNvSpPr>
            <a:spLocks noGrp="1"/>
          </p:cNvSpPr>
          <p:nvPr>
            <p:ph type="sldNum" sz="quarter" idx="12"/>
          </p:nvPr>
        </p:nvSpPr>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2187783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title"/>
          </p:nvPr>
        </p:nvSpPr>
        <p:spPr>
          <a:xfrm>
            <a:off x="838200" y="3108325"/>
            <a:ext cx="10515600" cy="1325563"/>
          </a:xfrm>
        </p:spPr>
        <p:txBody>
          <a:bodyPr/>
          <a:lstStyle>
            <a:lvl1pPr algn="ctr">
              <a:defRPr/>
            </a:lvl1pPr>
          </a:lstStyle>
          <a:p>
            <a:r>
              <a:rPr lang="pl-PL"/>
              <a:t>Kliknij, aby edytować styl</a:t>
            </a:r>
          </a:p>
        </p:txBody>
      </p:sp>
      <p:sp>
        <p:nvSpPr>
          <p:cNvPr id="3" name="Symbol zastępczy daty 2"/>
          <p:cNvSpPr>
            <a:spLocks noGrp="1"/>
          </p:cNvSpPr>
          <p:nvPr>
            <p:ph type="dt" sz="half" idx="10"/>
          </p:nvPr>
        </p:nvSpPr>
        <p:spPr>
          <a:xfrm>
            <a:off x="838200" y="5552484"/>
            <a:ext cx="2743200" cy="365125"/>
          </a:xfrm>
        </p:spPr>
        <p:txBody>
          <a:bodyPr/>
          <a:lstStyle/>
          <a:p>
            <a:fld id="{47224FFC-2B64-48C4-B69A-BFE16164EC9C}" type="datetimeFigureOut">
              <a:rPr lang="pl-PL" smtClean="0"/>
              <a:t>15.10.2023</a:t>
            </a:fld>
            <a:endParaRPr lang="pl-PL"/>
          </a:p>
        </p:txBody>
      </p:sp>
      <p:sp>
        <p:nvSpPr>
          <p:cNvPr id="4" name="Symbol zastępczy stopki 3"/>
          <p:cNvSpPr>
            <a:spLocks noGrp="1"/>
          </p:cNvSpPr>
          <p:nvPr>
            <p:ph type="ftr" sz="quarter" idx="11"/>
          </p:nvPr>
        </p:nvSpPr>
        <p:spPr>
          <a:xfrm>
            <a:off x="4038600" y="5552484"/>
            <a:ext cx="4114800" cy="365125"/>
          </a:xfrm>
        </p:spPr>
        <p:txBody>
          <a:bodyPr/>
          <a:lstStyle/>
          <a:p>
            <a:endParaRPr lang="pl-PL"/>
          </a:p>
        </p:txBody>
      </p:sp>
      <p:sp>
        <p:nvSpPr>
          <p:cNvPr id="5" name="Symbol zastępczy numeru slajdu 4"/>
          <p:cNvSpPr>
            <a:spLocks noGrp="1"/>
          </p:cNvSpPr>
          <p:nvPr>
            <p:ph type="sldNum" sz="quarter" idx="12"/>
          </p:nvPr>
        </p:nvSpPr>
        <p:spPr>
          <a:xfrm>
            <a:off x="8610600" y="5552484"/>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3211236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p:cNvSpPr>
            <a:spLocks noGrp="1"/>
          </p:cNvSpPr>
          <p:nvPr>
            <p:ph type="dt" sz="half" idx="10"/>
          </p:nvPr>
        </p:nvSpPr>
        <p:spPr>
          <a:xfrm>
            <a:off x="838200" y="5542451"/>
            <a:ext cx="2743200" cy="365125"/>
          </a:xfrm>
        </p:spPr>
        <p:txBody>
          <a:bodyPr/>
          <a:lstStyle/>
          <a:p>
            <a:fld id="{47224FFC-2B64-48C4-B69A-BFE16164EC9C}" type="datetimeFigureOut">
              <a:rPr lang="pl-PL" smtClean="0"/>
              <a:t>15.10.2023</a:t>
            </a:fld>
            <a:endParaRPr lang="pl-PL"/>
          </a:p>
        </p:txBody>
      </p:sp>
      <p:sp>
        <p:nvSpPr>
          <p:cNvPr id="3" name="Symbol zastępczy stopki 2"/>
          <p:cNvSpPr>
            <a:spLocks noGrp="1"/>
          </p:cNvSpPr>
          <p:nvPr>
            <p:ph type="ftr" sz="quarter" idx="11"/>
          </p:nvPr>
        </p:nvSpPr>
        <p:spPr>
          <a:xfrm>
            <a:off x="4038600" y="5542451"/>
            <a:ext cx="4114800" cy="365125"/>
          </a:xfrm>
        </p:spPr>
        <p:txBody>
          <a:bodyPr/>
          <a:lstStyle/>
          <a:p>
            <a:endParaRPr lang="pl-PL"/>
          </a:p>
        </p:txBody>
      </p:sp>
      <p:sp>
        <p:nvSpPr>
          <p:cNvPr id="4" name="Symbol zastępczy numeru slajdu 3"/>
          <p:cNvSpPr>
            <a:spLocks noGrp="1"/>
          </p:cNvSpPr>
          <p:nvPr>
            <p:ph type="sldNum" sz="quarter" idx="12"/>
          </p:nvPr>
        </p:nvSpPr>
        <p:spPr>
          <a:xfrm>
            <a:off x="8610600" y="5542451"/>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4249440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p:cNvSpPr>
            <a:spLocks noGrp="1"/>
          </p:cNvSpPr>
          <p:nvPr>
            <p:ph idx="1"/>
          </p:nvPr>
        </p:nvSpPr>
        <p:spPr>
          <a:xfrm>
            <a:off x="5183188" y="987425"/>
            <a:ext cx="6172200" cy="433820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839788" y="2057400"/>
            <a:ext cx="3932237" cy="339284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p:txBody>
          <a:bodyPr/>
          <a:lstStyle/>
          <a:p>
            <a:fld id="{47224FFC-2B64-48C4-B69A-BFE16164EC9C}" type="datetimeFigureOut">
              <a:rPr lang="pl-PL" smtClean="0"/>
              <a:t>15.10.2023</a:t>
            </a:fld>
            <a:endParaRPr lang="pl-PL"/>
          </a:p>
        </p:txBody>
      </p:sp>
      <p:sp>
        <p:nvSpPr>
          <p:cNvPr id="6" name="Symbol zastępczy stopki 5"/>
          <p:cNvSpPr>
            <a:spLocks noGrp="1"/>
          </p:cNvSpPr>
          <p:nvPr>
            <p:ph type="ftr" sz="quarter" idx="11"/>
          </p:nvPr>
        </p:nvSpPr>
        <p:spPr/>
        <p:txBody>
          <a:bodyPr/>
          <a:lstStyle/>
          <a:p>
            <a:endParaRPr lang="pl-PL"/>
          </a:p>
        </p:txBody>
      </p:sp>
      <p:sp>
        <p:nvSpPr>
          <p:cNvPr id="7" name="Symbol zastępczy numeru slajdu 6"/>
          <p:cNvSpPr>
            <a:spLocks noGrp="1"/>
          </p:cNvSpPr>
          <p:nvPr>
            <p:ph type="sldNum" sz="quarter" idx="12"/>
          </p:nvPr>
        </p:nvSpPr>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1479099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p:cNvSpPr>
            <a:spLocks noGrp="1"/>
          </p:cNvSpPr>
          <p:nvPr>
            <p:ph type="pic" idx="1"/>
          </p:nvPr>
        </p:nvSpPr>
        <p:spPr>
          <a:xfrm>
            <a:off x="5183188" y="987426"/>
            <a:ext cx="6172200" cy="395636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p:cNvSpPr>
            <a:spLocks noGrp="1"/>
          </p:cNvSpPr>
          <p:nvPr>
            <p:ph type="body" sz="half" idx="2"/>
          </p:nvPr>
        </p:nvSpPr>
        <p:spPr>
          <a:xfrm>
            <a:off x="839788" y="2057400"/>
            <a:ext cx="3932237" cy="30942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Edytuj style wzorca tekstu</a:t>
            </a:r>
          </a:p>
        </p:txBody>
      </p:sp>
      <p:sp>
        <p:nvSpPr>
          <p:cNvPr id="5" name="Symbol zastępczy daty 4"/>
          <p:cNvSpPr>
            <a:spLocks noGrp="1"/>
          </p:cNvSpPr>
          <p:nvPr>
            <p:ph type="dt" sz="half" idx="10"/>
          </p:nvPr>
        </p:nvSpPr>
        <p:spPr>
          <a:xfrm>
            <a:off x="838200" y="5502239"/>
            <a:ext cx="2743200" cy="365125"/>
          </a:xfrm>
        </p:spPr>
        <p:txBody>
          <a:bodyPr/>
          <a:lstStyle/>
          <a:p>
            <a:fld id="{47224FFC-2B64-48C4-B69A-BFE16164EC9C}" type="datetimeFigureOut">
              <a:rPr lang="pl-PL" smtClean="0"/>
              <a:t>15.10.2023</a:t>
            </a:fld>
            <a:endParaRPr lang="pl-PL"/>
          </a:p>
        </p:txBody>
      </p:sp>
      <p:sp>
        <p:nvSpPr>
          <p:cNvPr id="6" name="Symbol zastępczy stopki 5"/>
          <p:cNvSpPr>
            <a:spLocks noGrp="1"/>
          </p:cNvSpPr>
          <p:nvPr>
            <p:ph type="ftr" sz="quarter" idx="11"/>
          </p:nvPr>
        </p:nvSpPr>
        <p:spPr>
          <a:xfrm>
            <a:off x="4038600" y="5502239"/>
            <a:ext cx="4114800" cy="365125"/>
          </a:xfrm>
        </p:spPr>
        <p:txBody>
          <a:bodyPr/>
          <a:lstStyle/>
          <a:p>
            <a:endParaRPr lang="pl-PL"/>
          </a:p>
        </p:txBody>
      </p:sp>
      <p:sp>
        <p:nvSpPr>
          <p:cNvPr id="7" name="Symbol zastępczy numeru slajdu 6"/>
          <p:cNvSpPr>
            <a:spLocks noGrp="1"/>
          </p:cNvSpPr>
          <p:nvPr>
            <p:ph type="sldNum" sz="quarter" idx="12"/>
          </p:nvPr>
        </p:nvSpPr>
        <p:spPr>
          <a:xfrm>
            <a:off x="8610600" y="5502239"/>
            <a:ext cx="2743200" cy="365125"/>
          </a:xfrm>
        </p:spPr>
        <p:txBody>
          <a:bodyPr/>
          <a:lstStyle/>
          <a:p>
            <a:fld id="{F4B5B4ED-2C13-4A54-9596-8E3A4D899B63}" type="slidenum">
              <a:rPr lang="pl-PL" smtClean="0"/>
              <a:t>‹#›</a:t>
            </a:fld>
            <a:endParaRPr lang="pl-PL"/>
          </a:p>
        </p:txBody>
      </p:sp>
    </p:spTree>
    <p:extLst>
      <p:ext uri="{BB962C8B-B14F-4D97-AF65-F5344CB8AC3E}">
        <p14:creationId xmlns:p14="http://schemas.microsoft.com/office/powerpoint/2010/main" val="3556486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Symbol zastępczy tytuł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p:cNvSpPr>
            <a:spLocks noGrp="1"/>
          </p:cNvSpPr>
          <p:nvPr>
            <p:ph type="body" idx="1"/>
          </p:nvPr>
        </p:nvSpPr>
        <p:spPr>
          <a:xfrm>
            <a:off x="838200" y="1825625"/>
            <a:ext cx="10515600" cy="3550243"/>
          </a:xfrm>
          <a:prstGeom prst="rect">
            <a:avLst/>
          </a:prstGeom>
        </p:spPr>
        <p:txBody>
          <a:bodyPr vert="horz" lIns="91440" tIns="45720" rIns="9144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p:cNvSpPr>
            <a:spLocks noGrp="1"/>
          </p:cNvSpPr>
          <p:nvPr>
            <p:ph type="dt" sz="half" idx="2"/>
          </p:nvPr>
        </p:nvSpPr>
        <p:spPr>
          <a:xfrm>
            <a:off x="838200" y="551080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224FFC-2B64-48C4-B69A-BFE16164EC9C}" type="datetimeFigureOut">
              <a:rPr lang="pl-PL" smtClean="0"/>
              <a:t>15.10.2023</a:t>
            </a:fld>
            <a:endParaRPr lang="pl-PL"/>
          </a:p>
        </p:txBody>
      </p:sp>
      <p:sp>
        <p:nvSpPr>
          <p:cNvPr id="5" name="Symbol zastępczy stopki 4"/>
          <p:cNvSpPr>
            <a:spLocks noGrp="1"/>
          </p:cNvSpPr>
          <p:nvPr>
            <p:ph type="ftr" sz="quarter" idx="3"/>
          </p:nvPr>
        </p:nvSpPr>
        <p:spPr>
          <a:xfrm>
            <a:off x="4038600" y="5510805"/>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p:cNvSpPr>
            <a:spLocks noGrp="1"/>
          </p:cNvSpPr>
          <p:nvPr>
            <p:ph type="sldNum" sz="quarter" idx="4"/>
          </p:nvPr>
        </p:nvSpPr>
        <p:spPr>
          <a:xfrm>
            <a:off x="8610600" y="551080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B5B4ED-2C13-4A54-9596-8E3A4D899B63}" type="slidenum">
              <a:rPr lang="pl-PL" smtClean="0"/>
              <a:t>‹#›</a:t>
            </a:fld>
            <a:endParaRPr lang="pl-PL"/>
          </a:p>
        </p:txBody>
      </p:sp>
    </p:spTree>
    <p:extLst>
      <p:ext uri="{BB962C8B-B14F-4D97-AF65-F5344CB8AC3E}">
        <p14:creationId xmlns:p14="http://schemas.microsoft.com/office/powerpoint/2010/main" val="283549673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3600" kern="1200">
          <a:solidFill>
            <a:schemeClr val="tx1"/>
          </a:solidFill>
          <a:latin typeface="Arial Black" panose="020B0A040201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bibliotekacyfrowa.pl/publication/67006"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isap.sejm.gov.pl/isap.nsf/download.xsp/WDU19970980602/U/D19970602Lj.pdf" TargetMode="External"/><Relationship Id="rId2" Type="http://schemas.openxmlformats.org/officeDocument/2006/relationships/hyperlink" Target="https://borg.wolterskluwer.pl/Products/Index.ashx"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mailto:w.mendel@kadra.wsaib.p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http://www.bibliotekacyfrowa.pl/publication/67006"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e-wsaib.pl/course/view.php?id=1580"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ytuł 3"/>
          <p:cNvSpPr>
            <a:spLocks noGrp="1"/>
          </p:cNvSpPr>
          <p:nvPr>
            <p:ph type="ctrTitle"/>
          </p:nvPr>
        </p:nvSpPr>
        <p:spPr/>
        <p:txBody>
          <a:bodyPr/>
          <a:lstStyle/>
          <a:p>
            <a:r>
              <a:rPr lang="pl-PL">
                <a:latin typeface="Arial Black"/>
              </a:rPr>
              <a:t>Encyklopedia prawa</a:t>
            </a:r>
            <a:endParaRPr lang="pl-PL"/>
          </a:p>
        </p:txBody>
      </p:sp>
      <p:sp>
        <p:nvSpPr>
          <p:cNvPr id="5" name="Podtytuł 4"/>
          <p:cNvSpPr>
            <a:spLocks noGrp="1"/>
          </p:cNvSpPr>
          <p:nvPr>
            <p:ph type="subTitle" idx="1"/>
          </p:nvPr>
        </p:nvSpPr>
        <p:spPr/>
        <p:txBody>
          <a:bodyPr/>
          <a:lstStyle/>
          <a:p>
            <a:r>
              <a:rPr lang="pl-PL"/>
              <a:t>dr Wojciech MENDEL</a:t>
            </a:r>
          </a:p>
        </p:txBody>
      </p:sp>
      <p:sp>
        <p:nvSpPr>
          <p:cNvPr id="6" name="Podtytuł 4"/>
          <p:cNvSpPr txBox="1">
            <a:spLocks/>
          </p:cNvSpPr>
          <p:nvPr/>
        </p:nvSpPr>
        <p:spPr>
          <a:xfrm>
            <a:off x="1524000" y="5415486"/>
            <a:ext cx="9144000" cy="585316"/>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pl-PL" sz="1800"/>
              <a:t> 15 Października 2023</a:t>
            </a:r>
            <a:endParaRPr lang="pl-PL"/>
          </a:p>
          <a:p>
            <a:r>
              <a:rPr lang="pl-PL" sz="1800"/>
              <a:t>Adres email: w.mendel@kadra.wsaib.pl</a:t>
            </a:r>
            <a:endParaRPr lang="pl-PL" sz="1800">
              <a:cs typeface="Arial"/>
            </a:endParaRPr>
          </a:p>
          <a:p>
            <a:endParaRPr lang="pl-PL" sz="1800"/>
          </a:p>
        </p:txBody>
      </p:sp>
    </p:spTree>
    <p:extLst>
      <p:ext uri="{BB962C8B-B14F-4D97-AF65-F5344CB8AC3E}">
        <p14:creationId xmlns:p14="http://schemas.microsoft.com/office/powerpoint/2010/main" val="355348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pPr algn="ctr" eaLnBrk="1" hangingPunct="1">
              <a:defRPr/>
            </a:pPr>
            <a:r>
              <a:rPr lang="pl-PL"/>
              <a:t>Literatura obowiązkowa</a:t>
            </a:r>
          </a:p>
        </p:txBody>
      </p:sp>
      <p:sp>
        <p:nvSpPr>
          <p:cNvPr id="33794" name="Rectangle 3"/>
          <p:cNvSpPr>
            <a:spLocks noGrp="1" noChangeArrowheads="1"/>
          </p:cNvSpPr>
          <p:nvPr>
            <p:ph idx="1"/>
          </p:nvPr>
        </p:nvSpPr>
        <p:spPr/>
        <p:txBody>
          <a:bodyPr vert="horz" lIns="91440" tIns="45720" rIns="91440" bIns="45720" rtlCol="0" anchor="t">
            <a:normAutofit/>
          </a:bodyPr>
          <a:lstStyle/>
          <a:p>
            <a:pPr marL="742950" indent="-742950">
              <a:lnSpc>
                <a:spcPct val="90000"/>
              </a:lnSpc>
              <a:buFont typeface="Wingdings" pitchFamily="2" charset="2"/>
              <a:buAutoNum type="arabicPeriod"/>
            </a:pPr>
            <a:endParaRPr lang="pl-PL" sz="3600">
              <a:cs typeface="Arial"/>
            </a:endParaRPr>
          </a:p>
          <a:p>
            <a:pPr marL="742950" indent="-742950">
              <a:lnSpc>
                <a:spcPct val="90000"/>
              </a:lnSpc>
              <a:buFont typeface="Wingdings" pitchFamily="2" charset="2"/>
              <a:buAutoNum type="arabicPeriod"/>
            </a:pPr>
            <a:endParaRPr lang="pl-PL" sz="3600"/>
          </a:p>
        </p:txBody>
      </p:sp>
      <p:sp>
        <p:nvSpPr>
          <p:cNvPr id="2" name="pole tekstowe 1">
            <a:extLst>
              <a:ext uri="{FF2B5EF4-FFF2-40B4-BE49-F238E27FC236}">
                <a16:creationId xmlns:a16="http://schemas.microsoft.com/office/drawing/2014/main" id="{F100C7E1-6FBE-44ED-29B4-42F58DF11C53}"/>
              </a:ext>
            </a:extLst>
          </p:cNvPr>
          <p:cNvSpPr txBox="1"/>
          <p:nvPr/>
        </p:nvSpPr>
        <p:spPr>
          <a:xfrm>
            <a:off x="812180" y="1694985"/>
            <a:ext cx="10446834" cy="27084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14350" indent="-514350" algn="just">
              <a:buAutoNum type="arabicPeriod"/>
            </a:pPr>
            <a:r>
              <a:rPr lang="pl-PL" sz="3000">
                <a:ea typeface="+mn-lt"/>
                <a:cs typeface="+mn-lt"/>
              </a:rPr>
              <a:t>Muras Z., </a:t>
            </a:r>
            <a:r>
              <a:rPr lang="pl-PL" sz="3000" i="1">
                <a:ea typeface="+mn-lt"/>
                <a:cs typeface="+mn-lt"/>
              </a:rPr>
              <a:t>Podstawy prawa, </a:t>
            </a:r>
            <a:r>
              <a:rPr lang="pl-PL" sz="3000" err="1">
                <a:ea typeface="+mn-lt"/>
                <a:cs typeface="+mn-lt"/>
              </a:rPr>
              <a:t>C.H.Beck</a:t>
            </a:r>
            <a:r>
              <a:rPr lang="pl-PL" sz="3000">
                <a:ea typeface="+mn-lt"/>
                <a:cs typeface="+mn-lt"/>
              </a:rPr>
              <a:t> 2019;</a:t>
            </a:r>
            <a:endParaRPr lang="pl-PL"/>
          </a:p>
          <a:p>
            <a:pPr marL="514350" indent="-514350" algn="just">
              <a:buAutoNum type="arabicPeriod"/>
            </a:pPr>
            <a:endParaRPr lang="pl-PL" sz="3000">
              <a:ea typeface="+mn-lt"/>
              <a:cs typeface="+mn-lt"/>
            </a:endParaRPr>
          </a:p>
          <a:p>
            <a:pPr marL="514350" indent="-514350" algn="just">
              <a:buAutoNum type="arabicPeriod"/>
            </a:pPr>
            <a:r>
              <a:rPr lang="pl-PL" sz="3000">
                <a:ea typeface="+mn-lt"/>
                <a:cs typeface="+mn-lt"/>
              </a:rPr>
              <a:t>Praca zbiorowa, </a:t>
            </a:r>
            <a:r>
              <a:rPr lang="pl-PL" sz="3000" i="1">
                <a:ea typeface="+mn-lt"/>
                <a:cs typeface="+mn-lt"/>
              </a:rPr>
              <a:t>Podstawy prawa i wiedzy o społeczeństwie w pigułce, </a:t>
            </a:r>
            <a:r>
              <a:rPr lang="pl-PL" sz="3000" err="1">
                <a:ea typeface="+mn-lt"/>
                <a:cs typeface="+mn-lt"/>
              </a:rPr>
              <a:t>C.H.Beck</a:t>
            </a:r>
            <a:r>
              <a:rPr lang="pl-PL" sz="3000">
                <a:ea typeface="+mn-lt"/>
                <a:cs typeface="+mn-lt"/>
              </a:rPr>
              <a:t> 2020;</a:t>
            </a:r>
          </a:p>
          <a:p>
            <a:pPr algn="just"/>
            <a:endParaRPr lang="pl-PL" sz="3000">
              <a:ea typeface="+mn-lt"/>
              <a:cs typeface="+mn-lt"/>
            </a:endParaRPr>
          </a:p>
          <a:p>
            <a:pPr marL="514350" indent="-514350" algn="just">
              <a:buAutoNum type="arabicPeriod"/>
            </a:pPr>
            <a:endParaRPr lang="pl-PL" sz="2000">
              <a:latin typeface="Arial Narrow"/>
            </a:endParaRPr>
          </a:p>
        </p:txBody>
      </p:sp>
    </p:spTree>
    <p:extLst>
      <p:ext uri="{BB962C8B-B14F-4D97-AF65-F5344CB8AC3E}">
        <p14:creationId xmlns:p14="http://schemas.microsoft.com/office/powerpoint/2010/main" val="71249207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F187E36-21FF-4887-8491-991C0EA954B2}"/>
              </a:ext>
            </a:extLst>
          </p:cNvPr>
          <p:cNvSpPr>
            <a:spLocks noGrp="1"/>
          </p:cNvSpPr>
          <p:nvPr>
            <p:ph type="title"/>
          </p:nvPr>
        </p:nvSpPr>
        <p:spPr/>
        <p:txBody>
          <a:bodyPr>
            <a:normAutofit/>
          </a:bodyPr>
          <a:lstStyle/>
          <a:p>
            <a:pPr algn="ctr"/>
            <a:r>
              <a:rPr lang="pl-PL"/>
              <a:t>Literatura uzupełniająca</a:t>
            </a:r>
          </a:p>
        </p:txBody>
      </p:sp>
      <p:sp>
        <p:nvSpPr>
          <p:cNvPr id="3" name="Symbol zastępczy zawartości 2">
            <a:extLst>
              <a:ext uri="{FF2B5EF4-FFF2-40B4-BE49-F238E27FC236}">
                <a16:creationId xmlns:a16="http://schemas.microsoft.com/office/drawing/2014/main" id="{053E4EE4-23EB-4B54-B911-7F80A8DFDD93}"/>
              </a:ext>
            </a:extLst>
          </p:cNvPr>
          <p:cNvSpPr>
            <a:spLocks noGrp="1"/>
          </p:cNvSpPr>
          <p:nvPr>
            <p:ph idx="1"/>
          </p:nvPr>
        </p:nvSpPr>
        <p:spPr>
          <a:xfrm>
            <a:off x="838200" y="1825624"/>
            <a:ext cx="10515600" cy="3995761"/>
          </a:xfrm>
        </p:spPr>
        <p:txBody>
          <a:bodyPr vert="horz" lIns="91440" tIns="45720" rIns="91440" bIns="45720" rtlCol="0" anchor="t">
            <a:normAutofit fontScale="85000" lnSpcReduction="20000"/>
          </a:bodyPr>
          <a:lstStyle/>
          <a:p>
            <a:pPr marL="514350" indent="-514350" algn="just">
              <a:buAutoNum type="arabicPeriod"/>
            </a:pPr>
            <a:r>
              <a:rPr lang="pl-PL" sz="3200">
                <a:ea typeface="+mn-lt"/>
                <a:cs typeface="+mn-lt"/>
              </a:rPr>
              <a:t>Konstytucja Rzeczypospolitej Polskiej z dnia 2 kwietnia 1997 r.;</a:t>
            </a:r>
            <a:endParaRPr lang="pl-PL"/>
          </a:p>
          <a:p>
            <a:pPr marL="514350" indent="-514350" algn="just">
              <a:buAutoNum type="arabicPeriod"/>
            </a:pPr>
            <a:endParaRPr lang="pl-PL" sz="3200">
              <a:ea typeface="+mn-lt"/>
              <a:cs typeface="+mn-lt"/>
            </a:endParaRPr>
          </a:p>
          <a:p>
            <a:pPr marL="514350" indent="-514350" algn="just">
              <a:lnSpc>
                <a:spcPct val="100000"/>
              </a:lnSpc>
              <a:spcBef>
                <a:spcPts val="0"/>
              </a:spcBef>
              <a:buAutoNum type="arabicPeriod"/>
            </a:pPr>
            <a:r>
              <a:rPr lang="pl-PL" sz="3200">
                <a:ea typeface="+mn-lt"/>
                <a:cs typeface="+mn-lt"/>
              </a:rPr>
              <a:t>Helios J, </a:t>
            </a:r>
            <a:r>
              <a:rPr lang="pl-PL" sz="3200" err="1">
                <a:ea typeface="+mn-lt"/>
                <a:cs typeface="+mn-lt"/>
              </a:rPr>
              <a:t>Jedlecka</a:t>
            </a:r>
            <a:r>
              <a:rPr lang="pl-PL" sz="3200">
                <a:ea typeface="+mn-lt"/>
                <a:cs typeface="+mn-lt"/>
              </a:rPr>
              <a:t> W., </a:t>
            </a:r>
            <a:r>
              <a:rPr lang="pl-PL" sz="3200" i="1">
                <a:ea typeface="+mn-lt"/>
                <a:cs typeface="+mn-lt"/>
              </a:rPr>
              <a:t>Podstawowe pojęcia prawa i prawoznawstwa dla ekonomistów,</a:t>
            </a:r>
            <a:r>
              <a:rPr lang="pl-PL" sz="3200">
                <a:ea typeface="+mn-lt"/>
                <a:cs typeface="+mn-lt"/>
              </a:rPr>
              <a:t> Wydział Prawa, Administracji i Ekonomii Uniwersytetu Wrocławskiego 2015</a:t>
            </a:r>
            <a:br>
              <a:rPr lang="pl-PL" sz="3200">
                <a:ea typeface="+mn-lt"/>
                <a:cs typeface="+mn-lt"/>
              </a:rPr>
            </a:br>
            <a:r>
              <a:rPr lang="pl-PL" sz="3200">
                <a:ea typeface="+mn-lt"/>
                <a:cs typeface="+mn-lt"/>
                <a:hlinkClick r:id="rId2"/>
              </a:rPr>
              <a:t>http://www.bibliotekacyfrowa.pl/publication/67006</a:t>
            </a:r>
            <a:endParaRPr lang="pl-PL" sz="2200">
              <a:latin typeface="Arial Narrow"/>
              <a:ea typeface="+mn-lt"/>
              <a:cs typeface="+mn-lt"/>
            </a:endParaRPr>
          </a:p>
          <a:p>
            <a:pPr marL="514350" indent="-514350" algn="just">
              <a:lnSpc>
                <a:spcPct val="100000"/>
              </a:lnSpc>
              <a:spcBef>
                <a:spcPts val="0"/>
              </a:spcBef>
              <a:buAutoNum type="arabicPeriod"/>
            </a:pPr>
            <a:endParaRPr lang="pl-PL" sz="3200">
              <a:ea typeface="+mn-lt"/>
              <a:cs typeface="+mn-lt"/>
            </a:endParaRPr>
          </a:p>
          <a:p>
            <a:pPr marL="514350" indent="-514350" algn="just">
              <a:buAutoNum type="arabicPeriod"/>
            </a:pPr>
            <a:r>
              <a:rPr lang="pl-PL" sz="3200" err="1">
                <a:ea typeface="+mn-lt"/>
                <a:cs typeface="+mn-lt"/>
              </a:rPr>
              <a:t>Czuryk</a:t>
            </a:r>
            <a:r>
              <a:rPr lang="pl-PL" sz="3200">
                <a:ea typeface="+mn-lt"/>
                <a:cs typeface="+mn-lt"/>
              </a:rPr>
              <a:t> M., Dunaj K, Karpiuk M., Prokop K., B</a:t>
            </a:r>
            <a:r>
              <a:rPr lang="pl-PL" sz="3200" i="1">
                <a:ea typeface="+mn-lt"/>
                <a:cs typeface="+mn-lt"/>
              </a:rPr>
              <a:t>ezpieczeństwo państwa. Zagadnienia prawne i administracyjne, </a:t>
            </a:r>
            <a:r>
              <a:rPr lang="pl-PL" sz="3200">
                <a:ea typeface="+mn-lt"/>
                <a:cs typeface="+mn-lt"/>
              </a:rPr>
              <a:t>Wydział Prawa i Administracji UWM Olsztyn 2016</a:t>
            </a:r>
            <a:br>
              <a:rPr lang="pl-PL" sz="3200">
                <a:ea typeface="+mn-lt"/>
                <a:cs typeface="+mn-lt"/>
              </a:rPr>
            </a:br>
            <a:r>
              <a:rPr lang="pl-PL" sz="2000">
                <a:ea typeface="+mn-lt"/>
                <a:cs typeface="+mn-lt"/>
              </a:rPr>
              <a:t>https://wpia.uwm.edu.pl/czytelnia/index.php?option=com_phocadownload&amp;view=category&amp;download=71:bezpieczenstwo-panstwa-zagadnienia-prawne-i-administracyjne&amp;id=32:e-seriewpia&amp;lang=pl</a:t>
            </a:r>
            <a:endParaRPr lang="pl-PL"/>
          </a:p>
        </p:txBody>
      </p:sp>
    </p:spTree>
    <p:extLst>
      <p:ext uri="{BB962C8B-B14F-4D97-AF65-F5344CB8AC3E}">
        <p14:creationId xmlns:p14="http://schemas.microsoft.com/office/powerpoint/2010/main" val="3458222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D6A748D-BEEC-43A4-BFF3-B31C0275A5D9}"/>
              </a:ext>
            </a:extLst>
          </p:cNvPr>
          <p:cNvSpPr>
            <a:spLocks noGrp="1"/>
          </p:cNvSpPr>
          <p:nvPr>
            <p:ph type="title"/>
          </p:nvPr>
        </p:nvSpPr>
        <p:spPr>
          <a:xfrm>
            <a:off x="2209346" y="1314451"/>
            <a:ext cx="7765322" cy="942975"/>
          </a:xfrm>
        </p:spPr>
        <p:txBody>
          <a:bodyPr rtlCol="0">
            <a:normAutofit/>
          </a:bodyPr>
          <a:lstStyle/>
          <a:p>
            <a:r>
              <a:rPr lang="pl-PL"/>
              <a:t>     Ustalenia organizacyjne</a:t>
            </a:r>
            <a:endParaRPr lang="pl"/>
          </a:p>
        </p:txBody>
      </p:sp>
      <p:graphicFrame>
        <p:nvGraphicFramePr>
          <p:cNvPr id="4" name="Zawartość — symbol zastępczy 2">
            <a:extLst>
              <a:ext uri="{FF2B5EF4-FFF2-40B4-BE49-F238E27FC236}">
                <a16:creationId xmlns:a16="http://schemas.microsoft.com/office/drawing/2014/main" id="{AED04DAF-1E3F-4397-8834-E64118E9B2CD}"/>
              </a:ext>
            </a:extLst>
          </p:cNvPr>
          <p:cNvGraphicFramePr>
            <a:graphicFrameLocks noGrp="1"/>
          </p:cNvGraphicFramePr>
          <p:nvPr>
            <p:ph idx="1"/>
          </p:nvPr>
        </p:nvGraphicFramePr>
        <p:xfrm>
          <a:off x="2141765" y="2455409"/>
          <a:ext cx="7765256" cy="27860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trzałka: w dół 4">
            <a:extLst>
              <a:ext uri="{FF2B5EF4-FFF2-40B4-BE49-F238E27FC236}">
                <a16:creationId xmlns:a16="http://schemas.microsoft.com/office/drawing/2014/main" id="{914C88B6-B330-2D34-1661-F1CEF3FA8E0A}"/>
              </a:ext>
            </a:extLst>
          </p:cNvPr>
          <p:cNvSpPr/>
          <p:nvPr/>
        </p:nvSpPr>
        <p:spPr>
          <a:xfrm>
            <a:off x="8418380" y="600188"/>
            <a:ext cx="660280" cy="17494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3571345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idx="4294967295"/>
          </p:nvPr>
        </p:nvSpPr>
        <p:spPr>
          <a:xfrm>
            <a:off x="413657" y="273050"/>
            <a:ext cx="11495314" cy="1143000"/>
          </a:xfrm>
        </p:spPr>
        <p:txBody>
          <a:bodyPr anchorCtr="0">
            <a:normAutofit fontScale="90000"/>
          </a:bodyPr>
          <a:lstStyle/>
          <a:p>
            <a:pPr algn="ctr">
              <a:defRPr/>
            </a:pPr>
            <a:r>
              <a:rPr lang="pl-PL" sz="4000" b="1">
                <a:latin typeface="Arial Black"/>
              </a:rPr>
              <a:t>Podstawowe kryteria zaliczenia przedmiotu </a:t>
            </a:r>
            <a:r>
              <a:rPr lang="pl-PL" sz="4000">
                <a:latin typeface="Arial Black"/>
              </a:rPr>
              <a:t>Encyklopedia prawa</a:t>
            </a:r>
            <a:endParaRPr lang="pl-PL"/>
          </a:p>
        </p:txBody>
      </p:sp>
      <p:sp>
        <p:nvSpPr>
          <p:cNvPr id="3" name="Symbol zastępczy zawartości 2"/>
          <p:cNvSpPr>
            <a:spLocks noGrp="1"/>
          </p:cNvSpPr>
          <p:nvPr>
            <p:ph idx="4294967295"/>
          </p:nvPr>
        </p:nvSpPr>
        <p:spPr>
          <a:xfrm>
            <a:off x="783771" y="1598614"/>
            <a:ext cx="10842172" cy="4497387"/>
          </a:xfrm>
        </p:spPr>
        <p:txBody>
          <a:bodyPr vert="horz" lIns="91440" tIns="45720" rIns="91440" bIns="45720" rtlCol="0" anchor="t">
            <a:normAutofit/>
          </a:bodyPr>
          <a:lstStyle/>
          <a:p>
            <a:pPr marL="514350" indent="-514350" algn="just">
              <a:buAutoNum type="arabicPeriod"/>
              <a:defRPr/>
            </a:pPr>
            <a:r>
              <a:rPr lang="pl-PL">
                <a:latin typeface="Arial Narrow"/>
                <a:ea typeface="+mn-lt"/>
                <a:cs typeface="+mn-lt"/>
              </a:rPr>
              <a:t>Modułową ocenę końcową stanowiącą podstawę zaliczenia przedmiotu wystawia prowadzący wykład, na podstawie pozytywnej oceny uzyskanej przez studenta podczas egzaminu końcowego (50% wartości oceny) oraz pozytywnej </a:t>
            </a:r>
            <a:r>
              <a:rPr lang="pl-PL">
                <a:latin typeface="Arial Narrow"/>
                <a:cs typeface="Arial"/>
              </a:rPr>
              <a:t>oceny zaliczającej ćwiczenia (50% wartości oceny).</a:t>
            </a:r>
            <a:endParaRPr lang="pl-PL"/>
          </a:p>
          <a:p>
            <a:pPr marL="514350" indent="-514350" algn="just">
              <a:buAutoNum type="arabicPeriod"/>
              <a:defRPr/>
            </a:pPr>
            <a:r>
              <a:rPr lang="pl-PL">
                <a:latin typeface="Arial Narrow"/>
                <a:cs typeface="Arial"/>
              </a:rPr>
              <a:t>Warunkiem umożliwiającym przystąpienie studenta do kolokwium zaliczającego ćwiczenia jest uzyskanie minimum zaliczeniowego frekwencji na</a:t>
            </a:r>
            <a:r>
              <a:rPr lang="pl-PL">
                <a:latin typeface="Arial Narrow"/>
                <a:ea typeface="+mn-lt"/>
                <a:cs typeface="+mn-lt"/>
              </a:rPr>
              <a:t> </a:t>
            </a:r>
            <a:r>
              <a:rPr lang="pl-PL">
                <a:latin typeface="Arial Narrow"/>
                <a:cs typeface="Arial"/>
              </a:rPr>
              <a:t>ćwiczeniach wynoszącego 70 % obecności studenta na zajęciach. Kolokwium przeprowadzone zostanie na ostatnich ćwiczeniach w semestrze w formie określonej podczas pierwszych ćwiczeń w </a:t>
            </a:r>
            <a:r>
              <a:rPr lang="pl-PL">
                <a:latin typeface="Arial Narrow"/>
                <a:ea typeface="+mn-lt"/>
                <a:cs typeface="+mn-lt"/>
              </a:rPr>
              <a:t>semestrze przez prowadzącego ćwiczenia</a:t>
            </a:r>
            <a:r>
              <a:rPr lang="pl-PL">
                <a:latin typeface="Arial Narrow"/>
                <a:cs typeface="Arial"/>
              </a:rPr>
              <a:t>.</a:t>
            </a:r>
            <a:endParaRPr lang="pl-PL">
              <a:latin typeface="Arial Narrow"/>
              <a:ea typeface="+mn-lt"/>
              <a:cs typeface="+mn-lt"/>
            </a:endParaRPr>
          </a:p>
        </p:txBody>
      </p:sp>
    </p:spTree>
    <p:extLst>
      <p:ext uri="{BB962C8B-B14F-4D97-AF65-F5344CB8AC3E}">
        <p14:creationId xmlns:p14="http://schemas.microsoft.com/office/powerpoint/2010/main" val="1195799619"/>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idx="4294967295"/>
          </p:nvPr>
        </p:nvSpPr>
        <p:spPr>
          <a:xfrm>
            <a:off x="413657" y="273050"/>
            <a:ext cx="11495314" cy="1143000"/>
          </a:xfrm>
        </p:spPr>
        <p:txBody>
          <a:bodyPr anchorCtr="0">
            <a:normAutofit fontScale="90000"/>
          </a:bodyPr>
          <a:lstStyle/>
          <a:p>
            <a:pPr algn="ctr">
              <a:defRPr/>
            </a:pPr>
            <a:r>
              <a:rPr lang="pl-PL" sz="4000" b="1">
                <a:latin typeface="Arial Black"/>
              </a:rPr>
              <a:t>Podstawowe kryteria zaliczenia przedmiotu </a:t>
            </a:r>
            <a:r>
              <a:rPr lang="pl-PL" sz="4000">
                <a:latin typeface="Arial Black"/>
              </a:rPr>
              <a:t>Encyklopedia prawa</a:t>
            </a:r>
            <a:endParaRPr lang="pl-PL"/>
          </a:p>
        </p:txBody>
      </p:sp>
      <p:sp>
        <p:nvSpPr>
          <p:cNvPr id="3" name="Symbol zastępczy zawartości 2"/>
          <p:cNvSpPr>
            <a:spLocks noGrp="1"/>
          </p:cNvSpPr>
          <p:nvPr>
            <p:ph idx="4294967295"/>
          </p:nvPr>
        </p:nvSpPr>
        <p:spPr>
          <a:xfrm>
            <a:off x="783771" y="1598614"/>
            <a:ext cx="10842172" cy="4497387"/>
          </a:xfrm>
        </p:spPr>
        <p:txBody>
          <a:bodyPr vert="horz" lIns="91440" tIns="45720" rIns="91440" bIns="45720" rtlCol="0" anchor="t">
            <a:normAutofit/>
          </a:bodyPr>
          <a:lstStyle/>
          <a:p>
            <a:pPr marL="457200" indent="-457200" algn="just">
              <a:buNone/>
              <a:defRPr/>
            </a:pPr>
            <a:r>
              <a:rPr lang="pl-PL">
                <a:latin typeface="Arial Narrow"/>
                <a:cs typeface="Arial"/>
              </a:rPr>
              <a:t>3.  Egzamin z przedmiotu przeprowadzony zostanie podczas sesji egzaminacyjnej w formie testu na platformie elearningowej </a:t>
            </a:r>
            <a:r>
              <a:rPr lang="pl-PL" err="1">
                <a:latin typeface="Arial Narrow"/>
                <a:cs typeface="Arial"/>
              </a:rPr>
              <a:t>WSAiB</a:t>
            </a:r>
            <a:r>
              <a:rPr lang="pl-PL">
                <a:latin typeface="Arial Narrow"/>
                <a:cs typeface="Arial"/>
              </a:rPr>
              <a:t> przez nauczyciela akademickiego prowadzącego wykład. Warunkiem umożliwiającym przystąpienie do egzaminu jest terminowe uzyskanie oceny pozytywnej z ćwiczeń. Studentom, którzy uzyskają pozytywną ocenę z egzaminu, prowadzący wykład może podnieść ocenę o pół stopnia na podstawie ich szczególnych osiągnięć uzyskanych podczas wykładów.</a:t>
            </a:r>
            <a:endParaRPr lang="pl-PL">
              <a:cs typeface="Arial" panose="020B0604020202020204"/>
            </a:endParaRPr>
          </a:p>
        </p:txBody>
      </p:sp>
    </p:spTree>
    <p:extLst>
      <p:ext uri="{BB962C8B-B14F-4D97-AF65-F5344CB8AC3E}">
        <p14:creationId xmlns:p14="http://schemas.microsoft.com/office/powerpoint/2010/main" val="52913124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idx="4294967295"/>
          </p:nvPr>
        </p:nvSpPr>
        <p:spPr>
          <a:xfrm>
            <a:off x="413657" y="273050"/>
            <a:ext cx="11495314" cy="1143000"/>
          </a:xfrm>
        </p:spPr>
        <p:txBody>
          <a:bodyPr anchorCtr="0">
            <a:normAutofit fontScale="90000"/>
          </a:bodyPr>
          <a:lstStyle/>
          <a:p>
            <a:pPr algn="ctr">
              <a:defRPr/>
            </a:pPr>
            <a:r>
              <a:rPr lang="pl-PL" sz="4000" b="1">
                <a:latin typeface="Arial Black"/>
              </a:rPr>
              <a:t>Podstawowe kryteria zaliczenia przedmiotu </a:t>
            </a:r>
            <a:r>
              <a:rPr lang="pl-PL" sz="4000">
                <a:latin typeface="Arial Black"/>
              </a:rPr>
              <a:t>Encyklopedia prawa</a:t>
            </a:r>
            <a:endParaRPr lang="pl-PL"/>
          </a:p>
        </p:txBody>
      </p:sp>
      <p:sp>
        <p:nvSpPr>
          <p:cNvPr id="3" name="Symbol zastępczy zawartości 2"/>
          <p:cNvSpPr>
            <a:spLocks noGrp="1"/>
          </p:cNvSpPr>
          <p:nvPr>
            <p:ph idx="4294967295"/>
          </p:nvPr>
        </p:nvSpPr>
        <p:spPr>
          <a:xfrm>
            <a:off x="783771" y="1598614"/>
            <a:ext cx="10842172" cy="4497387"/>
          </a:xfrm>
        </p:spPr>
        <p:txBody>
          <a:bodyPr vert="horz" lIns="91440" tIns="45720" rIns="91440" bIns="45720" rtlCol="0" anchor="t">
            <a:normAutofit/>
          </a:bodyPr>
          <a:lstStyle/>
          <a:p>
            <a:pPr marL="342900" indent="-342900" algn="just">
              <a:buNone/>
              <a:defRPr/>
            </a:pPr>
            <a:r>
              <a:rPr lang="pl-PL">
                <a:latin typeface="Arial Narrow"/>
                <a:ea typeface="+mn-lt"/>
                <a:cs typeface="+mn-lt"/>
              </a:rPr>
              <a:t>4. Uzyskanie oceny pozytywnej na egzaminie i kolokwium wymaga udzielenia prawidłowych odpowiedzi, na więcej niż połowę (&gt;50%) zadanych pytań. Oceny wystawiane są zgodnie z systemem przyznawania ocen obowiązującym na uczelni:</a:t>
            </a:r>
            <a:endParaRPr lang="pl-PL">
              <a:ea typeface="+mn-lt"/>
              <a:cs typeface="+mn-lt"/>
            </a:endParaRPr>
          </a:p>
        </p:txBody>
      </p:sp>
    </p:spTree>
    <p:extLst>
      <p:ext uri="{BB962C8B-B14F-4D97-AF65-F5344CB8AC3E}">
        <p14:creationId xmlns:p14="http://schemas.microsoft.com/office/powerpoint/2010/main" val="168736007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raz 2" descr="Obraz zawierający stół&#10;&#10;Opis wygenerowany automatycznie">
            <a:extLst>
              <a:ext uri="{FF2B5EF4-FFF2-40B4-BE49-F238E27FC236}">
                <a16:creationId xmlns:a16="http://schemas.microsoft.com/office/drawing/2014/main" id="{FECE9189-60BB-4E48-A89D-58918F868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9249" y="1616016"/>
            <a:ext cx="9280760" cy="4359745"/>
          </a:xfrm>
          <a:prstGeom prst="rect">
            <a:avLst/>
          </a:prstGeom>
        </p:spPr>
      </p:pic>
      <p:sp>
        <p:nvSpPr>
          <p:cNvPr id="4" name="pole tekstowe 3">
            <a:extLst>
              <a:ext uri="{FF2B5EF4-FFF2-40B4-BE49-F238E27FC236}">
                <a16:creationId xmlns:a16="http://schemas.microsoft.com/office/drawing/2014/main" id="{7D6342E2-CD8C-47EB-8F62-32A64E8D64D8}"/>
              </a:ext>
            </a:extLst>
          </p:cNvPr>
          <p:cNvSpPr txBox="1"/>
          <p:nvPr/>
        </p:nvSpPr>
        <p:spPr>
          <a:xfrm>
            <a:off x="-843" y="252054"/>
            <a:ext cx="12129519" cy="1200329"/>
          </a:xfrm>
          <a:prstGeom prst="rect">
            <a:avLst/>
          </a:prstGeom>
          <a:noFill/>
        </p:spPr>
        <p:txBody>
          <a:bodyPr wrap="square" lIns="91440" tIns="45720" rIns="91440" bIns="45720" rtlCol="0" anchor="t">
            <a:spAutoFit/>
          </a:bodyPr>
          <a:lstStyle/>
          <a:p>
            <a:pPr algn="ctr"/>
            <a:r>
              <a:rPr lang="pl-PL" sz="2400" b="1">
                <a:latin typeface="Arial Black"/>
              </a:rPr>
              <a:t>Podstawowe kryteria zaliczenia przedmiotu </a:t>
            </a:r>
            <a:r>
              <a:rPr lang="pl-PL" sz="2400">
                <a:latin typeface="Arial Black"/>
              </a:rPr>
              <a:t>Encyklopedia prawa</a:t>
            </a:r>
            <a:endParaRPr lang="pl-PL" sz="2400">
              <a:latin typeface="Arial" panose="020B0604020202020204"/>
              <a:cs typeface="Arial" panose="020B0604020202020204"/>
            </a:endParaRPr>
          </a:p>
          <a:p>
            <a:pPr algn="ctr"/>
            <a:endParaRPr lang="pl-PL" sz="2400" b="1"/>
          </a:p>
          <a:p>
            <a:pPr algn="ctr"/>
            <a:r>
              <a:rPr lang="pl-PL" sz="2400" b="1"/>
              <a:t>5.    Skala ocen z przedmiotu Encyklopedia prawa</a:t>
            </a:r>
            <a:endParaRPr lang="pl-PL" b="1">
              <a:cs typeface="Arial"/>
            </a:endParaRPr>
          </a:p>
        </p:txBody>
      </p:sp>
    </p:spTree>
    <p:extLst>
      <p:ext uri="{BB962C8B-B14F-4D97-AF65-F5344CB8AC3E}">
        <p14:creationId xmlns:p14="http://schemas.microsoft.com/office/powerpoint/2010/main" val="11392373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idx="4294967295"/>
          </p:nvPr>
        </p:nvSpPr>
        <p:spPr>
          <a:xfrm>
            <a:off x="413657" y="273050"/>
            <a:ext cx="11495314" cy="1143000"/>
          </a:xfrm>
        </p:spPr>
        <p:txBody>
          <a:bodyPr anchorCtr="0">
            <a:normAutofit fontScale="90000"/>
          </a:bodyPr>
          <a:lstStyle/>
          <a:p>
            <a:pPr algn="ctr">
              <a:defRPr/>
            </a:pPr>
            <a:r>
              <a:rPr lang="pl-PL" sz="4000" b="1">
                <a:latin typeface="Arial Black"/>
              </a:rPr>
              <a:t>Podstawowe kryteria zaliczenia przedmiotu </a:t>
            </a:r>
            <a:r>
              <a:rPr lang="pl-PL" sz="4000">
                <a:latin typeface="Arial Black"/>
              </a:rPr>
              <a:t>Encyklopedia prawa</a:t>
            </a:r>
            <a:endParaRPr lang="pl-PL"/>
          </a:p>
        </p:txBody>
      </p:sp>
      <p:sp>
        <p:nvSpPr>
          <p:cNvPr id="3" name="Symbol zastępczy zawartości 2"/>
          <p:cNvSpPr>
            <a:spLocks noGrp="1"/>
          </p:cNvSpPr>
          <p:nvPr>
            <p:ph idx="4294967295"/>
          </p:nvPr>
        </p:nvSpPr>
        <p:spPr>
          <a:xfrm>
            <a:off x="783771" y="1598614"/>
            <a:ext cx="10842172" cy="4497387"/>
          </a:xfrm>
        </p:spPr>
        <p:txBody>
          <a:bodyPr vert="horz" lIns="91440" tIns="45720" rIns="91440" bIns="45720" rtlCol="0" anchor="t">
            <a:normAutofit/>
          </a:bodyPr>
          <a:lstStyle/>
          <a:p>
            <a:pPr marL="342900" indent="-342900" algn="just">
              <a:buNone/>
              <a:defRPr/>
            </a:pPr>
            <a:r>
              <a:rPr lang="pl-PL">
                <a:latin typeface="Arial Narrow"/>
                <a:ea typeface="+mn-lt"/>
                <a:cs typeface="+mn-lt"/>
              </a:rPr>
              <a:t>6. Student ma prawo do jednego egzaminu poprawkowego z przedmiotu, w wyznaczonych terminach w ramach poprawkowej sesji egzaminacyjnej.</a:t>
            </a:r>
            <a:endParaRPr lang="pl-PL">
              <a:latin typeface="Arial Black"/>
              <a:ea typeface="+mn-lt"/>
              <a:cs typeface="+mn-lt"/>
            </a:endParaRPr>
          </a:p>
        </p:txBody>
      </p:sp>
    </p:spTree>
    <p:extLst>
      <p:ext uri="{BB962C8B-B14F-4D97-AF65-F5344CB8AC3E}">
        <p14:creationId xmlns:p14="http://schemas.microsoft.com/office/powerpoint/2010/main" val="4292148268"/>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E0008EE-9AA8-B6A4-5BF8-4863561FE1E4}"/>
              </a:ext>
            </a:extLst>
          </p:cNvPr>
          <p:cNvSpPr>
            <a:spLocks noGrp="1"/>
          </p:cNvSpPr>
          <p:nvPr>
            <p:ph type="title"/>
          </p:nvPr>
        </p:nvSpPr>
        <p:spPr>
          <a:xfrm>
            <a:off x="245534" y="365125"/>
            <a:ext cx="11682117" cy="1344377"/>
          </a:xfrm>
        </p:spPr>
        <p:txBody>
          <a:bodyPr/>
          <a:lstStyle/>
          <a:p>
            <a:pPr algn="ctr"/>
            <a:r>
              <a:rPr lang="pl-PL">
                <a:latin typeface="Arial Black"/>
              </a:rPr>
              <a:t>7. Przykład pytania testowego z egzaminu</a:t>
            </a:r>
            <a:endParaRPr lang="pl-PL"/>
          </a:p>
        </p:txBody>
      </p:sp>
      <p:sp>
        <p:nvSpPr>
          <p:cNvPr id="3" name="Symbol zastępczy zawartości 2">
            <a:extLst>
              <a:ext uri="{FF2B5EF4-FFF2-40B4-BE49-F238E27FC236}">
                <a16:creationId xmlns:a16="http://schemas.microsoft.com/office/drawing/2014/main" id="{51D9238A-01EC-B28A-8BF5-4ECEBFA20007}"/>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pl-PL" sz="3600">
                <a:solidFill>
                  <a:srgbClr val="333333"/>
                </a:solidFill>
                <a:ea typeface="+mn-lt"/>
                <a:cs typeface="+mn-lt"/>
              </a:rPr>
              <a:t>Norma prawna to:</a:t>
            </a:r>
            <a:endParaRPr lang="pl-PL" sz="3600">
              <a:cs typeface="Arial" panose="020B0604020202020204"/>
            </a:endParaRPr>
          </a:p>
          <a:p>
            <a:pPr marL="457200" indent="-457200">
              <a:buAutoNum type="alphaLcParenR"/>
            </a:pPr>
            <a:r>
              <a:rPr lang="pl-PL" sz="2400">
                <a:solidFill>
                  <a:srgbClr val="000000"/>
                </a:solidFill>
                <a:ea typeface="+mn-lt"/>
                <a:cs typeface="+mn-lt"/>
              </a:rPr>
              <a:t>najmniejsza jednostka redakcyjna aktu normatywnego w formie zdania, ujęta jako artykuł, paragraf, ustęp, punkt lub litera;</a:t>
            </a:r>
          </a:p>
          <a:p>
            <a:pPr marL="457200" indent="-457200">
              <a:buAutoNum type="alphaLcParenR"/>
            </a:pPr>
            <a:r>
              <a:rPr lang="pl-PL" sz="2400">
                <a:solidFill>
                  <a:srgbClr val="000000"/>
                </a:solidFill>
                <a:ea typeface="+mn-lt"/>
                <a:cs typeface="+mn-lt"/>
              </a:rPr>
              <a:t>to</a:t>
            </a:r>
            <a:r>
              <a:rPr lang="pl-PL" sz="2400">
                <a:ea typeface="+mn-lt"/>
                <a:cs typeface="+mn-lt"/>
              </a:rPr>
              <a:t> ogólna reguła postępowania, mająca formę nakazu, zakazu lub dozwolenia, zawarta w przepisie prawnym;</a:t>
            </a:r>
            <a:endParaRPr lang="pl-PL" sz="2400">
              <a:cs typeface="Arial"/>
            </a:endParaRPr>
          </a:p>
          <a:p>
            <a:pPr marL="457200" indent="-457200">
              <a:buAutoNum type="alphaLcParenR"/>
            </a:pPr>
            <a:r>
              <a:rPr lang="pl-PL" sz="2400">
                <a:ea typeface="+mn-lt"/>
                <a:cs typeface="+mn-lt"/>
              </a:rPr>
              <a:t>powszechnie akceptowana w danym społeczeństwie reguła postępowania w określonej sytuacji;</a:t>
            </a:r>
            <a:endParaRPr lang="pl-PL" sz="2400">
              <a:solidFill>
                <a:srgbClr val="333333"/>
              </a:solidFill>
              <a:cs typeface="Arial"/>
            </a:endParaRPr>
          </a:p>
          <a:p>
            <a:pPr marL="457200" indent="-457200">
              <a:buAutoNum type="alphaLcParenR"/>
            </a:pPr>
            <a:r>
              <a:rPr lang="pl-PL" sz="2400">
                <a:ea typeface="+mn-lt"/>
                <a:cs typeface="+mn-lt"/>
              </a:rPr>
              <a:t>zdanie zamieszczone w tekście aktu prawotwórczego, podstawowa jednostka gramatyczna języka prawnego, wyodrębniona przez prawodawcę jako artykuł, paragraf, punkt. </a:t>
            </a:r>
            <a:endParaRPr lang="pl-PL" sz="2400">
              <a:cs typeface="Arial"/>
            </a:endParaRPr>
          </a:p>
          <a:p>
            <a:endParaRPr lang="pl-PL" sz="2400">
              <a:cs typeface="Arial"/>
            </a:endParaRPr>
          </a:p>
        </p:txBody>
      </p:sp>
    </p:spTree>
    <p:extLst>
      <p:ext uri="{BB962C8B-B14F-4D97-AF65-F5344CB8AC3E}">
        <p14:creationId xmlns:p14="http://schemas.microsoft.com/office/powerpoint/2010/main" val="29204502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37F6E49-D473-848D-DE2F-5B4DCD52994C}"/>
              </a:ext>
            </a:extLst>
          </p:cNvPr>
          <p:cNvSpPr>
            <a:spLocks noGrp="1"/>
          </p:cNvSpPr>
          <p:nvPr>
            <p:ph type="title"/>
          </p:nvPr>
        </p:nvSpPr>
        <p:spPr>
          <a:xfrm>
            <a:off x="0" y="365125"/>
            <a:ext cx="11935326" cy="1325563"/>
          </a:xfrm>
        </p:spPr>
        <p:txBody>
          <a:bodyPr>
            <a:normAutofit/>
          </a:bodyPr>
          <a:lstStyle/>
          <a:p>
            <a:pPr algn="ctr"/>
            <a:r>
              <a:rPr lang="pl-PL">
                <a:latin typeface="Arial Black"/>
              </a:rPr>
              <a:t>Koniec części wstępnej </a:t>
            </a:r>
            <a:endParaRPr lang="pl-PL"/>
          </a:p>
        </p:txBody>
      </p:sp>
      <p:sp>
        <p:nvSpPr>
          <p:cNvPr id="3" name="Symbol zastępczy zawartości 2">
            <a:extLst>
              <a:ext uri="{FF2B5EF4-FFF2-40B4-BE49-F238E27FC236}">
                <a16:creationId xmlns:a16="http://schemas.microsoft.com/office/drawing/2014/main" id="{6A032BE0-4925-5B4B-CF36-FFE34F2F6267}"/>
              </a:ext>
            </a:extLst>
          </p:cNvPr>
          <p:cNvSpPr>
            <a:spLocks noGrp="1"/>
          </p:cNvSpPr>
          <p:nvPr>
            <p:ph idx="1"/>
          </p:nvPr>
        </p:nvSpPr>
        <p:spPr/>
        <p:txBody>
          <a:bodyPr vert="horz" lIns="91440" tIns="45720" rIns="91440" bIns="45720" rtlCol="0" anchor="t">
            <a:normAutofit/>
          </a:bodyPr>
          <a:lstStyle/>
          <a:p>
            <a:pPr algn="ctr">
              <a:buNone/>
            </a:pPr>
            <a:r>
              <a:rPr lang="pl-PL" sz="4400">
                <a:latin typeface="Arial Black"/>
              </a:rPr>
              <a:t>Czy mają Państwo pytania?</a:t>
            </a:r>
            <a:endParaRPr lang="pl-PL">
              <a:cs typeface="Arial" panose="020B0604020202020204"/>
            </a:endParaRPr>
          </a:p>
          <a:p>
            <a:pPr marL="0" indent="0" algn="ctr">
              <a:buNone/>
            </a:pPr>
            <a:endParaRPr lang="pl-PL" sz="4400">
              <a:cs typeface="Arial"/>
            </a:endParaRPr>
          </a:p>
        </p:txBody>
      </p:sp>
    </p:spTree>
    <p:extLst>
      <p:ext uri="{BB962C8B-B14F-4D97-AF65-F5344CB8AC3E}">
        <p14:creationId xmlns:p14="http://schemas.microsoft.com/office/powerpoint/2010/main" val="250433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t>Plan zajęć</a:t>
            </a:r>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514350" indent="-514350">
              <a:buAutoNum type="arabicPeriod"/>
            </a:pPr>
            <a:r>
              <a:rPr lang="pl-PL">
                <a:cs typeface="Arial"/>
              </a:rPr>
              <a:t>Ustalenia koordynacyjne dla organizacji wykładów z Encyklopedii prawa:</a:t>
            </a:r>
          </a:p>
          <a:p>
            <a:pPr marL="971550" lvl="1" indent="-285750">
              <a:buFont typeface="Arial"/>
              <a:buChar char="•"/>
            </a:pPr>
            <a:r>
              <a:rPr lang="pl-PL">
                <a:ea typeface="+mn-lt"/>
                <a:cs typeface="+mn-lt"/>
              </a:rPr>
              <a:t>Tematy zajęć, metody prowadzenia zajęć i cel zajęć;</a:t>
            </a:r>
            <a:endParaRPr lang="en-US">
              <a:ea typeface="+mn-lt"/>
              <a:cs typeface="+mn-lt"/>
            </a:endParaRPr>
          </a:p>
          <a:p>
            <a:pPr marL="971550" lvl="1" indent="-285750">
              <a:buFont typeface="Arial"/>
              <a:buChar char="•"/>
            </a:pPr>
            <a:r>
              <a:rPr lang="pl-PL">
                <a:ea typeface="+mn-lt"/>
                <a:cs typeface="+mn-lt"/>
              </a:rPr>
              <a:t>Procedura zaliczenia przedmiotu; </a:t>
            </a:r>
            <a:endParaRPr lang="en-US">
              <a:ea typeface="+mn-lt"/>
              <a:cs typeface="+mn-lt"/>
            </a:endParaRPr>
          </a:p>
          <a:p>
            <a:pPr marL="971550" lvl="1" indent="-285750">
              <a:buFont typeface="Arial"/>
              <a:buChar char="•"/>
            </a:pPr>
            <a:r>
              <a:rPr lang="pl-PL">
                <a:cs typeface="Arial"/>
              </a:rPr>
              <a:t>Forma egzaminu</a:t>
            </a:r>
            <a:r>
              <a:rPr lang="pl-PL">
                <a:ea typeface="+mn-lt"/>
                <a:cs typeface="+mn-lt"/>
              </a:rPr>
              <a:t> kończącego wykład;</a:t>
            </a:r>
            <a:endParaRPr lang="en-US">
              <a:ea typeface="+mn-lt"/>
              <a:cs typeface="+mn-lt"/>
            </a:endParaRPr>
          </a:p>
          <a:p>
            <a:pPr marL="971550" lvl="1" indent="-285750">
              <a:buFont typeface="Arial"/>
              <a:buChar char="•"/>
            </a:pPr>
            <a:r>
              <a:rPr lang="pl-PL">
                <a:ea typeface="+mn-lt"/>
                <a:cs typeface="+mn-lt"/>
              </a:rPr>
              <a:t>Literatura;</a:t>
            </a:r>
            <a:endParaRPr lang="en-US">
              <a:ea typeface="+mn-lt"/>
              <a:cs typeface="+mn-lt"/>
            </a:endParaRPr>
          </a:p>
          <a:p>
            <a:pPr marL="971550" lvl="1" indent="-285750">
              <a:buFont typeface="Arial"/>
              <a:buChar char="•"/>
            </a:pPr>
            <a:r>
              <a:rPr lang="pl-PL">
                <a:ea typeface="+mn-lt"/>
                <a:cs typeface="+mn-lt"/>
              </a:rPr>
              <a:t>E-learning.</a:t>
            </a:r>
            <a:endParaRPr lang="en-US">
              <a:ea typeface="+mn-lt"/>
              <a:cs typeface="+mn-lt"/>
            </a:endParaRPr>
          </a:p>
          <a:p>
            <a:pPr marL="514350" indent="-514350">
              <a:buAutoNum type="arabicPeriod"/>
            </a:pPr>
            <a:r>
              <a:rPr lang="pl-PL">
                <a:cs typeface="Arial"/>
              </a:rPr>
              <a:t>Temat 1 wykładu: Prawo a bezpieczeństwo;</a:t>
            </a:r>
            <a:endParaRPr lang="en-US" sz="2000">
              <a:cs typeface="Arial"/>
            </a:endParaRPr>
          </a:p>
          <a:p>
            <a:pPr marL="514350" indent="-514350">
              <a:buAutoNum type="arabicPeriod"/>
            </a:pPr>
            <a:r>
              <a:rPr lang="pl-PL">
                <a:cs typeface="Arial"/>
              </a:rPr>
              <a:t>Podsumowanie</a:t>
            </a:r>
            <a:r>
              <a:rPr lang="pl-PL" sz="2800">
                <a:cs typeface="Arial"/>
              </a:rPr>
              <a:t> i wskazanie zagadnień egzaminacyjnych.</a:t>
            </a:r>
            <a:endParaRPr lang="en-US" sz="2000">
              <a:cs typeface="Arial"/>
            </a:endParaRPr>
          </a:p>
        </p:txBody>
      </p:sp>
    </p:spTree>
    <p:extLst>
      <p:ext uri="{BB962C8B-B14F-4D97-AF65-F5344CB8AC3E}">
        <p14:creationId xmlns:p14="http://schemas.microsoft.com/office/powerpoint/2010/main" val="7436535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Temat wykładu: Prawo a bezpieczeństwo</a:t>
            </a:r>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fontScale="85000" lnSpcReduction="20000"/>
          </a:bodyPr>
          <a:lstStyle/>
          <a:p>
            <a:pPr algn="ctr">
              <a:lnSpc>
                <a:spcPct val="100000"/>
              </a:lnSpc>
              <a:buNone/>
            </a:pPr>
            <a:r>
              <a:rPr lang="pl-PL">
                <a:latin typeface="Arial Black"/>
                <a:cs typeface="Arial"/>
              </a:rPr>
              <a:t>Cel zajęć:</a:t>
            </a:r>
          </a:p>
          <a:p>
            <a:pPr>
              <a:buNone/>
            </a:pPr>
            <a:r>
              <a:rPr lang="pl-PL">
                <a:ea typeface="+mn-lt"/>
                <a:cs typeface="+mn-lt"/>
              </a:rPr>
              <a:t>Wprowadzenie pojęć z zakresu prawoznawstwa do słownika słuchaczy.</a:t>
            </a:r>
            <a:endParaRPr lang="pl-PL">
              <a:latin typeface="Arial" panose="020B0604020202020204"/>
              <a:cs typeface="Arial"/>
            </a:endParaRPr>
          </a:p>
          <a:p>
            <a:pPr algn="ctr">
              <a:buNone/>
            </a:pPr>
            <a:r>
              <a:rPr lang="pl-PL">
                <a:latin typeface="Arial Black"/>
                <a:cs typeface="Arial"/>
              </a:rPr>
              <a:t>Pytania, na które będziemy poszukiwali odpowiedzi podczas wykładu:</a:t>
            </a:r>
            <a:endParaRPr lang="pl-PL">
              <a:ea typeface="+mn-lt"/>
              <a:cs typeface="+mn-lt"/>
            </a:endParaRPr>
          </a:p>
          <a:p>
            <a:pPr marL="514350" indent="-514350">
              <a:lnSpc>
                <a:spcPct val="100000"/>
              </a:lnSpc>
              <a:buAutoNum type="arabicPeriod"/>
            </a:pPr>
            <a:r>
              <a:rPr lang="pl-PL">
                <a:ea typeface="+mn-lt"/>
                <a:cs typeface="+mn-lt"/>
              </a:rPr>
              <a:t>Czym jest prawo i w jaki sposób wpływa na bezpieczeństwo?</a:t>
            </a:r>
            <a:endParaRPr lang="en-US">
              <a:ea typeface="+mn-lt"/>
              <a:cs typeface="+mn-lt"/>
            </a:endParaRPr>
          </a:p>
          <a:p>
            <a:pPr marL="514350" indent="-514350">
              <a:lnSpc>
                <a:spcPct val="100000"/>
              </a:lnSpc>
              <a:buAutoNum type="arabicPeriod"/>
            </a:pPr>
            <a:r>
              <a:rPr lang="pl-PL">
                <a:ea typeface="+mn-lt"/>
                <a:cs typeface="+mn-lt"/>
              </a:rPr>
              <a:t>Jaka jest relacja państwa i prawa?</a:t>
            </a:r>
            <a:endParaRPr lang="en-US">
              <a:ea typeface="+mn-lt"/>
              <a:cs typeface="+mn-lt"/>
            </a:endParaRPr>
          </a:p>
          <a:p>
            <a:pPr marL="514350" indent="-514350">
              <a:lnSpc>
                <a:spcPct val="100000"/>
              </a:lnSpc>
              <a:buAutoNum type="arabicPeriod"/>
            </a:pPr>
            <a:r>
              <a:rPr lang="pl-PL">
                <a:ea typeface="+mn-lt"/>
                <a:cs typeface="+mn-lt"/>
              </a:rPr>
              <a:t>Jak powstaje prawo?</a:t>
            </a:r>
          </a:p>
          <a:p>
            <a:pPr marL="514350" indent="-514350">
              <a:lnSpc>
                <a:spcPct val="100000"/>
              </a:lnSpc>
              <a:buAutoNum type="arabicPeriod"/>
            </a:pPr>
            <a:r>
              <a:rPr lang="pl-PL">
                <a:ea typeface="+mn-lt"/>
                <a:cs typeface="+mn-lt"/>
              </a:rPr>
              <a:t>Jak definiujemy pojęcie i funkcje prawa?</a:t>
            </a:r>
            <a:endParaRPr lang="en-US">
              <a:ea typeface="+mn-lt"/>
              <a:cs typeface="+mn-lt"/>
            </a:endParaRPr>
          </a:p>
          <a:p>
            <a:pPr marL="514350" indent="-514350">
              <a:lnSpc>
                <a:spcPct val="100000"/>
              </a:lnSpc>
              <a:buAutoNum type="arabicPeriod"/>
            </a:pPr>
            <a:r>
              <a:rPr lang="pl-PL">
                <a:ea typeface="+mn-lt"/>
                <a:cs typeface="+mn-lt"/>
              </a:rPr>
              <a:t>Co to są gałęzie prawa, czyli czy możemy regulować odmienne obszary życia społecznego jednym narzędziem (prawnym)? </a:t>
            </a:r>
            <a:br>
              <a:rPr lang="pl-PL">
                <a:ea typeface="+mn-lt"/>
                <a:cs typeface="+mn-lt"/>
              </a:rPr>
            </a:br>
            <a:endParaRPr lang="pl-PL">
              <a:ea typeface="+mn-lt"/>
              <a:cs typeface="+mn-lt"/>
            </a:endParaRPr>
          </a:p>
          <a:p>
            <a:pPr marL="514350" indent="-514350">
              <a:lnSpc>
                <a:spcPct val="100000"/>
              </a:lnSpc>
              <a:buAutoNum type="arabicPeriod"/>
            </a:pPr>
            <a:endParaRPr lang="pl-PL">
              <a:ea typeface="+mn-lt"/>
              <a:cs typeface="+mn-lt"/>
            </a:endParaRPr>
          </a:p>
          <a:p>
            <a:pPr marL="0" indent="0">
              <a:lnSpc>
                <a:spcPct val="100000"/>
              </a:lnSpc>
              <a:buNone/>
            </a:pPr>
            <a:endParaRPr lang="pl-PL">
              <a:cs typeface="Arial" panose="020B0604020202020204"/>
            </a:endParaRPr>
          </a:p>
        </p:txBody>
      </p:sp>
    </p:spTree>
    <p:extLst>
      <p:ext uri="{BB962C8B-B14F-4D97-AF65-F5344CB8AC3E}">
        <p14:creationId xmlns:p14="http://schemas.microsoft.com/office/powerpoint/2010/main" val="368270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Mini ćwiczenie nr 1 (I)</a:t>
            </a:r>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0" indent="0">
              <a:lnSpc>
                <a:spcPct val="70000"/>
              </a:lnSpc>
              <a:buNone/>
            </a:pPr>
            <a:r>
              <a:rPr lang="pl-PL" sz="3200">
                <a:ea typeface="+mn-lt"/>
                <a:cs typeface="+mn-lt"/>
              </a:rPr>
              <a:t>Najbliższe 3 minuty proszę poświęcić na znalezienie przykładu zdarzenia, w którym prawo pomogło wam (waszym bliskim, znajomym) w życiu i przykład zdarzenia w którym prawo zaszkodziło, albo przynajmniej nie spełniło pokładanych w nim nadziei. </a:t>
            </a:r>
            <a:br>
              <a:rPr lang="pl-PL" sz="3200">
                <a:ea typeface="+mn-lt"/>
                <a:cs typeface="+mn-lt"/>
              </a:rPr>
            </a:br>
            <a:br>
              <a:rPr lang="pl-PL" sz="3200">
                <a:ea typeface="+mn-lt"/>
                <a:cs typeface="+mn-lt"/>
              </a:rPr>
            </a:br>
            <a:r>
              <a:rPr lang="pl-PL" sz="3200">
                <a:ea typeface="+mn-lt"/>
                <a:cs typeface="+mn-lt"/>
              </a:rPr>
              <a:t>Proszę się przygotować do zwięzłego opowiedzenia historii z prawem w roli głównej, nie skupiamy się na szczegółach, ale uogólniamy w czym pomocne mogą być wskazówki z kolejnego slajdu.......</a:t>
            </a:r>
            <a:endParaRPr lang="en-US" sz="3200">
              <a:ea typeface="+mn-lt"/>
              <a:cs typeface="+mn-lt"/>
            </a:endParaRPr>
          </a:p>
          <a:p>
            <a:pPr>
              <a:lnSpc>
                <a:spcPct val="70000"/>
              </a:lnSpc>
              <a:buNone/>
            </a:pPr>
            <a:endParaRPr lang="pl-PL" sz="3200">
              <a:ea typeface="+mn-lt"/>
              <a:cs typeface="+mn-lt"/>
            </a:endParaRPr>
          </a:p>
        </p:txBody>
      </p:sp>
    </p:spTree>
    <p:extLst>
      <p:ext uri="{BB962C8B-B14F-4D97-AF65-F5344CB8AC3E}">
        <p14:creationId xmlns:p14="http://schemas.microsoft.com/office/powerpoint/2010/main" val="31931401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Przedstawienie wniosków z dyskusji (II)</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457200" indent="-457200">
              <a:lnSpc>
                <a:spcPct val="70000"/>
              </a:lnSpc>
            </a:pPr>
            <a:r>
              <a:rPr lang="pl-PL" sz="3200">
                <a:ea typeface="+mn-lt"/>
                <a:cs typeface="+mn-lt"/>
              </a:rPr>
              <a:t>Co się wydarzyło? Doszło do ….....</a:t>
            </a:r>
            <a:endParaRPr lang="pl-PL">
              <a:cs typeface="Arial" panose="020B0604020202020204"/>
            </a:endParaRPr>
          </a:p>
          <a:p>
            <a:pPr marL="457200" indent="-457200">
              <a:lnSpc>
                <a:spcPct val="70000"/>
              </a:lnSpc>
            </a:pPr>
            <a:r>
              <a:rPr lang="pl-PL" sz="3200">
                <a:ea typeface="+mn-lt"/>
                <a:cs typeface="+mn-lt"/>
              </a:rPr>
              <a:t>Jakie mechanizmy społeczne zadziałały?...............</a:t>
            </a:r>
          </a:p>
          <a:p>
            <a:pPr marL="457200" indent="-457200">
              <a:lnSpc>
                <a:spcPct val="70000"/>
              </a:lnSpc>
            </a:pPr>
            <a:r>
              <a:rPr lang="pl-PL" sz="3200">
                <a:ea typeface="+mn-lt"/>
                <a:cs typeface="+mn-lt"/>
              </a:rPr>
              <a:t>Jakie czynniki miały znaczenie dla rozwoju wypadków? ….................</a:t>
            </a:r>
            <a:endParaRPr lang="pl-PL">
              <a:ea typeface="+mn-lt"/>
              <a:cs typeface="+mn-lt"/>
            </a:endParaRPr>
          </a:p>
          <a:p>
            <a:pPr marL="457200" indent="-457200">
              <a:lnSpc>
                <a:spcPct val="70000"/>
              </a:lnSpc>
            </a:pPr>
            <a:r>
              <a:rPr lang="pl-PL" sz="3200">
                <a:ea typeface="+mn-lt"/>
                <a:cs typeface="+mn-lt"/>
              </a:rPr>
              <a:t>Czy jakieś normy społeczne miały znaczenie?.............</a:t>
            </a:r>
          </a:p>
          <a:p>
            <a:pPr marL="457200" indent="-457200">
              <a:lnSpc>
                <a:spcPct val="70000"/>
              </a:lnSpc>
            </a:pPr>
            <a:r>
              <a:rPr lang="pl-PL" sz="3200">
                <a:ea typeface="+mn-lt"/>
                <a:cs typeface="+mn-lt"/>
              </a:rPr>
              <a:t>Czy zdarzenie wywołało zaangażowanie jakiś zasobów państwa (np. Instytucji)? …..................</a:t>
            </a:r>
          </a:p>
          <a:p>
            <a:pPr>
              <a:lnSpc>
                <a:spcPct val="70000"/>
              </a:lnSpc>
              <a:buNone/>
            </a:pPr>
            <a:endParaRPr lang="pl-PL" sz="3200">
              <a:ea typeface="+mn-lt"/>
              <a:cs typeface="+mn-lt"/>
            </a:endParaRPr>
          </a:p>
        </p:txBody>
      </p:sp>
    </p:spTree>
    <p:extLst>
      <p:ext uri="{BB962C8B-B14F-4D97-AF65-F5344CB8AC3E}">
        <p14:creationId xmlns:p14="http://schemas.microsoft.com/office/powerpoint/2010/main" val="3757817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CC61C54-9B15-35EF-E37F-CAFD1ACF241C}"/>
              </a:ext>
            </a:extLst>
          </p:cNvPr>
          <p:cNvSpPr>
            <a:spLocks noGrp="1"/>
          </p:cNvSpPr>
          <p:nvPr>
            <p:ph type="title"/>
          </p:nvPr>
        </p:nvSpPr>
        <p:spPr/>
        <p:txBody>
          <a:bodyPr/>
          <a:lstStyle/>
          <a:p>
            <a:pPr algn="ctr"/>
            <a:r>
              <a:rPr lang="pl-PL">
                <a:latin typeface="Arial Black"/>
              </a:rPr>
              <a:t>Historie z prawem w roli głównej (II)</a:t>
            </a:r>
            <a:endParaRPr lang="pl-PL"/>
          </a:p>
        </p:txBody>
      </p:sp>
      <p:sp>
        <p:nvSpPr>
          <p:cNvPr id="3" name="Symbol zastępczy zawartości 2">
            <a:extLst>
              <a:ext uri="{FF2B5EF4-FFF2-40B4-BE49-F238E27FC236}">
                <a16:creationId xmlns:a16="http://schemas.microsoft.com/office/drawing/2014/main" id="{5C6793C8-AF2F-92B0-1FF3-BA2B696858CF}"/>
              </a:ext>
            </a:extLst>
          </p:cNvPr>
          <p:cNvSpPr>
            <a:spLocks noGrp="1"/>
          </p:cNvSpPr>
          <p:nvPr>
            <p:ph idx="1"/>
          </p:nvPr>
        </p:nvSpPr>
        <p:spPr/>
        <p:txBody>
          <a:bodyPr vert="horz" lIns="91440" tIns="45720" rIns="91440" bIns="45720" rtlCol="0" anchor="t">
            <a:normAutofit/>
          </a:bodyPr>
          <a:lstStyle/>
          <a:p>
            <a:pPr marL="0" indent="0">
              <a:buNone/>
            </a:pPr>
            <a:r>
              <a:rPr lang="pl-PL">
                <a:cs typeface="Arial"/>
              </a:rPr>
              <a:t>W waszych historiach pojawiają się ludzie (których zostawimy w spokoju) i pojęcia związane z prawem, których rozumienie sobie ujednolicimy. </a:t>
            </a:r>
          </a:p>
          <a:p>
            <a:r>
              <a:rPr lang="pl-PL">
                <a:cs typeface="Arial"/>
              </a:rPr>
              <a:t>Ludzie, dużo ludzi;</a:t>
            </a:r>
          </a:p>
          <a:p>
            <a:r>
              <a:rPr lang="pl-PL">
                <a:cs typeface="Arial"/>
              </a:rPr>
              <a:t>Norma/Prawo/Przepis;</a:t>
            </a:r>
            <a:endParaRPr lang="pl-PL"/>
          </a:p>
          <a:p>
            <a:r>
              <a:rPr lang="pl-PL">
                <a:cs typeface="Arial"/>
              </a:rPr>
              <a:t>Policja/Sąd/Bezpieczeństwo/Państwo;</a:t>
            </a:r>
          </a:p>
          <a:p>
            <a:r>
              <a:rPr lang="pl-PL">
                <a:cs typeface="Arial"/>
              </a:rPr>
              <a:t>Złamanie prawa, przestępstwo, wykroczenie;</a:t>
            </a:r>
          </a:p>
          <a:p>
            <a:endParaRPr lang="pl-PL">
              <a:cs typeface="Arial"/>
            </a:endParaRPr>
          </a:p>
        </p:txBody>
      </p:sp>
    </p:spTree>
    <p:extLst>
      <p:ext uri="{BB962C8B-B14F-4D97-AF65-F5344CB8AC3E}">
        <p14:creationId xmlns:p14="http://schemas.microsoft.com/office/powerpoint/2010/main" val="2555591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Prawo a bezpieczeństwo III</a:t>
            </a:r>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fontScale="92500" lnSpcReduction="10000"/>
          </a:bodyPr>
          <a:lstStyle/>
          <a:p>
            <a:pPr algn="ctr">
              <a:buNone/>
            </a:pPr>
            <a:r>
              <a:rPr lang="pl-PL">
                <a:latin typeface="Arial Black"/>
                <a:cs typeface="Arial"/>
              </a:rPr>
              <a:t>Pytania, na które będziecie poszukiwali odpowiedzi </a:t>
            </a:r>
            <a:r>
              <a:rPr lang="pl-PL">
                <a:highlight>
                  <a:srgbClr val="FFFF00"/>
                </a:highlight>
                <a:latin typeface="Arial Black"/>
                <a:cs typeface="Arial"/>
              </a:rPr>
              <a:t>podczas studiowania literatury:</a:t>
            </a:r>
            <a:endParaRPr lang="pl-PL">
              <a:highlight>
                <a:srgbClr val="FFFF00"/>
              </a:highlight>
              <a:ea typeface="+mn-lt"/>
              <a:cs typeface="+mn-lt"/>
            </a:endParaRPr>
          </a:p>
          <a:p>
            <a:pPr marL="514350" indent="-514350">
              <a:lnSpc>
                <a:spcPct val="100000"/>
              </a:lnSpc>
              <a:buAutoNum type="arabicPeriod"/>
            </a:pPr>
            <a:r>
              <a:rPr lang="pl-PL">
                <a:ea typeface="+mn-lt"/>
                <a:cs typeface="+mn-lt"/>
              </a:rPr>
              <a:t>Czym jest prawo i w jaki sposób wpływa na bezpieczeństwo?</a:t>
            </a:r>
            <a:endParaRPr lang="en-US">
              <a:ea typeface="+mn-lt"/>
              <a:cs typeface="+mn-lt"/>
            </a:endParaRPr>
          </a:p>
          <a:p>
            <a:pPr marL="514350" indent="-514350">
              <a:lnSpc>
                <a:spcPct val="100000"/>
              </a:lnSpc>
              <a:buAutoNum type="arabicPeriod"/>
            </a:pPr>
            <a:r>
              <a:rPr lang="pl-PL">
                <a:ea typeface="+mn-lt"/>
                <a:cs typeface="+mn-lt"/>
              </a:rPr>
              <a:t>Jaka jest relacja państwa i prawa?</a:t>
            </a:r>
            <a:endParaRPr lang="en-US">
              <a:ea typeface="+mn-lt"/>
              <a:cs typeface="+mn-lt"/>
            </a:endParaRPr>
          </a:p>
          <a:p>
            <a:pPr marL="514350" indent="-514350">
              <a:lnSpc>
                <a:spcPct val="100000"/>
              </a:lnSpc>
              <a:buAutoNum type="arabicPeriod"/>
            </a:pPr>
            <a:r>
              <a:rPr lang="pl-PL">
                <a:ea typeface="+mn-lt"/>
                <a:cs typeface="+mn-lt"/>
              </a:rPr>
              <a:t>Jak powstaje prawo?</a:t>
            </a:r>
          </a:p>
          <a:p>
            <a:pPr marL="514350" indent="-514350">
              <a:lnSpc>
                <a:spcPct val="100000"/>
              </a:lnSpc>
              <a:buAutoNum type="arabicPeriod"/>
            </a:pPr>
            <a:r>
              <a:rPr lang="pl-PL">
                <a:ea typeface="+mn-lt"/>
                <a:cs typeface="+mn-lt"/>
              </a:rPr>
              <a:t>Jak definiujemy pojęcie i funkcje prawa?</a:t>
            </a:r>
            <a:endParaRPr lang="en-US">
              <a:ea typeface="+mn-lt"/>
              <a:cs typeface="+mn-lt"/>
            </a:endParaRPr>
          </a:p>
          <a:p>
            <a:pPr marL="514350" indent="-514350">
              <a:lnSpc>
                <a:spcPct val="100000"/>
              </a:lnSpc>
              <a:buAutoNum type="arabicPeriod"/>
            </a:pPr>
            <a:r>
              <a:rPr lang="pl-PL">
                <a:ea typeface="+mn-lt"/>
                <a:cs typeface="+mn-lt"/>
              </a:rPr>
              <a:t>Co to są gałęzie prawa, czyli czy możemy regulować odmienne obszary życia społecznego jednym narzędziem (prawnym)? </a:t>
            </a:r>
            <a:br>
              <a:rPr lang="pl-PL">
                <a:ea typeface="+mn-lt"/>
                <a:cs typeface="+mn-lt"/>
              </a:rPr>
            </a:br>
            <a:endParaRPr lang="pl-PL">
              <a:ea typeface="+mn-lt"/>
              <a:cs typeface="+mn-lt"/>
            </a:endParaRPr>
          </a:p>
          <a:p>
            <a:pPr marL="514350" indent="-514350">
              <a:lnSpc>
                <a:spcPct val="100000"/>
              </a:lnSpc>
              <a:buAutoNum type="arabicPeriod"/>
            </a:pPr>
            <a:endParaRPr lang="pl-PL">
              <a:ea typeface="+mn-lt"/>
              <a:cs typeface="+mn-lt"/>
            </a:endParaRPr>
          </a:p>
          <a:p>
            <a:pPr marL="0" indent="0">
              <a:lnSpc>
                <a:spcPct val="100000"/>
              </a:lnSpc>
              <a:buNone/>
            </a:pPr>
            <a:endParaRPr lang="pl-PL">
              <a:cs typeface="Arial" panose="020B0604020202020204"/>
            </a:endParaRPr>
          </a:p>
        </p:txBody>
      </p:sp>
    </p:spTree>
    <p:extLst>
      <p:ext uri="{BB962C8B-B14F-4D97-AF65-F5344CB8AC3E}">
        <p14:creationId xmlns:p14="http://schemas.microsoft.com/office/powerpoint/2010/main" val="40039775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F37D54A-AD65-6550-C532-9E8265BCB619}"/>
              </a:ext>
            </a:extLst>
          </p:cNvPr>
          <p:cNvSpPr>
            <a:spLocks noGrp="1"/>
          </p:cNvSpPr>
          <p:nvPr>
            <p:ph type="title"/>
          </p:nvPr>
        </p:nvSpPr>
        <p:spPr/>
        <p:txBody>
          <a:bodyPr/>
          <a:lstStyle/>
          <a:p>
            <a:pPr algn="ctr"/>
            <a:r>
              <a:rPr lang="pl-PL">
                <a:latin typeface="Arial Black"/>
              </a:rPr>
              <a:t>Życie społeczne (życie w grupie) wymaga przestrzegania reguł.</a:t>
            </a:r>
            <a:endParaRPr lang="pl-PL"/>
          </a:p>
        </p:txBody>
      </p:sp>
      <p:sp>
        <p:nvSpPr>
          <p:cNvPr id="3" name="Symbol zastępczy zawartości 2">
            <a:extLst>
              <a:ext uri="{FF2B5EF4-FFF2-40B4-BE49-F238E27FC236}">
                <a16:creationId xmlns:a16="http://schemas.microsoft.com/office/drawing/2014/main" id="{D772BD2F-395C-173E-BF5C-9F6163F97B97}"/>
              </a:ext>
            </a:extLst>
          </p:cNvPr>
          <p:cNvSpPr>
            <a:spLocks noGrp="1"/>
          </p:cNvSpPr>
          <p:nvPr>
            <p:ph idx="1"/>
          </p:nvPr>
        </p:nvSpPr>
        <p:spPr>
          <a:xfrm>
            <a:off x="838200" y="1825624"/>
            <a:ext cx="10515600" cy="4152860"/>
          </a:xfrm>
        </p:spPr>
        <p:txBody>
          <a:bodyPr vert="horz" lIns="91440" tIns="45720" rIns="91440" bIns="45720" rtlCol="0" anchor="t">
            <a:normAutofit fontScale="92500" lnSpcReduction="20000"/>
          </a:bodyPr>
          <a:lstStyle/>
          <a:p>
            <a:pPr marL="0" indent="0">
              <a:buNone/>
            </a:pPr>
            <a:r>
              <a:rPr lang="pl-PL">
                <a:ea typeface="+mn-lt"/>
                <a:cs typeface="+mn-lt"/>
              </a:rPr>
              <a:t>My homo sapiens jesteśmy zwierzętami stadnymi. Nasi nieludzcy przodkowie żyli w grupach i nasi ludzcy przodkowie żyli w grupach.  </a:t>
            </a:r>
            <a:br>
              <a:rPr lang="pl-PL">
                <a:ea typeface="+mn-lt"/>
                <a:cs typeface="+mn-lt"/>
              </a:rPr>
            </a:br>
            <a:endParaRPr lang="pl-PL">
              <a:ea typeface="+mn-lt"/>
              <a:cs typeface="+mn-lt"/>
            </a:endParaRPr>
          </a:p>
          <a:p>
            <a:pPr marL="0" indent="0">
              <a:buNone/>
            </a:pPr>
            <a:r>
              <a:rPr lang="pl-PL">
                <a:ea typeface="+mn-lt"/>
                <a:cs typeface="+mn-lt"/>
              </a:rPr>
              <a:t>Członkowie grup łowiecko zbierackich (wcześniej stad człowiekowatych) podobnie jak my współcześni oddziałujemy na siebie wzajemnie i potrzebujemy innych ludzi, ale potrzebujemy też reguł współżycia w grupach.</a:t>
            </a:r>
            <a:endParaRPr lang="pl-PL">
              <a:cs typeface="Arial"/>
            </a:endParaRPr>
          </a:p>
          <a:p>
            <a:pPr marL="0" indent="0">
              <a:buNone/>
            </a:pPr>
            <a:endParaRPr lang="pl-PL">
              <a:ea typeface="+mn-lt"/>
              <a:cs typeface="+mn-lt"/>
            </a:endParaRPr>
          </a:p>
          <a:p>
            <a:pPr marL="0" indent="0">
              <a:buNone/>
            </a:pPr>
            <a:r>
              <a:rPr lang="pl-PL">
                <a:ea typeface="+mn-lt"/>
                <a:cs typeface="+mn-lt"/>
              </a:rPr>
              <a:t>Zachodzące między członkami grup procesy społeczne, na wiele sposobów wywierają wpływ na sposoby postrzegania świata, emocje i postawy (zachowania) członków grup. Działają między nami taki mechanizmy społeczne, jak konformizm, wykluczenie, etykietowanie, nagradzanie i sankcjonowanie. </a:t>
            </a:r>
            <a:endParaRPr lang="pl-PL">
              <a:cs typeface="Arial"/>
            </a:endParaRPr>
          </a:p>
          <a:p>
            <a:endParaRPr lang="pl-PL">
              <a:cs typeface="Arial"/>
            </a:endParaRPr>
          </a:p>
        </p:txBody>
      </p:sp>
    </p:spTree>
    <p:extLst>
      <p:ext uri="{BB962C8B-B14F-4D97-AF65-F5344CB8AC3E}">
        <p14:creationId xmlns:p14="http://schemas.microsoft.com/office/powerpoint/2010/main" val="36410252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F37D54A-AD65-6550-C532-9E8265BCB619}"/>
              </a:ext>
            </a:extLst>
          </p:cNvPr>
          <p:cNvSpPr>
            <a:spLocks noGrp="1"/>
          </p:cNvSpPr>
          <p:nvPr>
            <p:ph type="title"/>
          </p:nvPr>
        </p:nvSpPr>
        <p:spPr/>
        <p:txBody>
          <a:bodyPr/>
          <a:lstStyle/>
          <a:p>
            <a:pPr algn="ctr"/>
            <a:r>
              <a:rPr lang="pl-PL">
                <a:latin typeface="Arial Black"/>
              </a:rPr>
              <a:t>Życie społeczne wymaga przestrzegania reguł życia w grupie</a:t>
            </a:r>
            <a:endParaRPr lang="pl-PL"/>
          </a:p>
        </p:txBody>
      </p:sp>
      <p:sp>
        <p:nvSpPr>
          <p:cNvPr id="3" name="Symbol zastępczy zawartości 2">
            <a:extLst>
              <a:ext uri="{FF2B5EF4-FFF2-40B4-BE49-F238E27FC236}">
                <a16:creationId xmlns:a16="http://schemas.microsoft.com/office/drawing/2014/main" id="{D772BD2F-395C-173E-BF5C-9F6163F97B97}"/>
              </a:ext>
            </a:extLst>
          </p:cNvPr>
          <p:cNvSpPr>
            <a:spLocks noGrp="1"/>
          </p:cNvSpPr>
          <p:nvPr>
            <p:ph idx="1"/>
          </p:nvPr>
        </p:nvSpPr>
        <p:spPr/>
        <p:txBody>
          <a:bodyPr vert="horz" lIns="91440" tIns="45720" rIns="91440" bIns="45720" rtlCol="0" anchor="t">
            <a:normAutofit/>
          </a:bodyPr>
          <a:lstStyle/>
          <a:p>
            <a:r>
              <a:rPr lang="pl-PL">
                <a:ea typeface="+mn-lt"/>
                <a:cs typeface="+mn-lt"/>
              </a:rPr>
              <a:t>Każde społeczeństwo żyje według ustalonych norm. Pozwalają one przewidywać zachowania członków społeczeństwa, dają poczucie bezpieczeństwa, są wspólnym mianownikiem, który integruje. </a:t>
            </a:r>
            <a:br>
              <a:rPr lang="pl-PL">
                <a:ea typeface="+mn-lt"/>
                <a:cs typeface="+mn-lt"/>
              </a:rPr>
            </a:br>
            <a:endParaRPr lang="pl-PL">
              <a:ea typeface="+mn-lt"/>
              <a:cs typeface="+mn-lt"/>
            </a:endParaRPr>
          </a:p>
          <a:p>
            <a:r>
              <a:rPr lang="pl-PL">
                <a:ea typeface="+mn-lt"/>
                <a:cs typeface="+mn-lt"/>
              </a:rPr>
              <a:t>Wśród różnych norm społecznych, takich jak normy obyczajowe, religijne czy moralne, występują też normy prawne.</a:t>
            </a:r>
            <a:endParaRPr lang="pl-PL"/>
          </a:p>
          <a:p>
            <a:endParaRPr lang="pl-PL">
              <a:cs typeface="Arial"/>
            </a:endParaRPr>
          </a:p>
          <a:p>
            <a:endParaRPr lang="pl-PL">
              <a:ea typeface="+mn-lt"/>
              <a:cs typeface="+mn-lt"/>
            </a:endParaRPr>
          </a:p>
        </p:txBody>
      </p:sp>
    </p:spTree>
    <p:extLst>
      <p:ext uri="{BB962C8B-B14F-4D97-AF65-F5344CB8AC3E}">
        <p14:creationId xmlns:p14="http://schemas.microsoft.com/office/powerpoint/2010/main" val="34615982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08C5BE1-26BE-E8AC-28A8-7B49C635568B}"/>
              </a:ext>
            </a:extLst>
          </p:cNvPr>
          <p:cNvSpPr>
            <a:spLocks noGrp="1"/>
          </p:cNvSpPr>
          <p:nvPr>
            <p:ph type="title"/>
          </p:nvPr>
        </p:nvSpPr>
        <p:spPr/>
        <p:txBody>
          <a:bodyPr>
            <a:normAutofit/>
          </a:bodyPr>
          <a:lstStyle/>
          <a:p>
            <a:pPr algn="ctr"/>
            <a:r>
              <a:rPr lang="pl-PL" b="1" err="1">
                <a:latin typeface="Arial Black"/>
              </a:rPr>
              <a:t>Koshki</a:t>
            </a:r>
            <a:r>
              <a:rPr lang="pl-PL" b="1">
                <a:latin typeface="Arial Black"/>
              </a:rPr>
              <a:t> wieże obronne w  Gruzji (</a:t>
            </a:r>
            <a:r>
              <a:rPr lang="pl-PL" b="1" err="1">
                <a:latin typeface="Arial Black"/>
              </a:rPr>
              <a:t>Swanetia</a:t>
            </a:r>
            <a:r>
              <a:rPr lang="pl-PL" b="1">
                <a:latin typeface="Arial Black"/>
              </a:rPr>
              <a:t>)</a:t>
            </a:r>
            <a:endParaRPr lang="pl-PL">
              <a:latin typeface="Arial Black"/>
            </a:endParaRPr>
          </a:p>
        </p:txBody>
      </p:sp>
      <p:sp>
        <p:nvSpPr>
          <p:cNvPr id="3" name="Symbol zastępczy zawartości 2">
            <a:extLst>
              <a:ext uri="{FF2B5EF4-FFF2-40B4-BE49-F238E27FC236}">
                <a16:creationId xmlns:a16="http://schemas.microsoft.com/office/drawing/2014/main" id="{E3E22851-965B-15B4-6F7D-E8929295C96E}"/>
              </a:ext>
            </a:extLst>
          </p:cNvPr>
          <p:cNvSpPr>
            <a:spLocks noGrp="1"/>
          </p:cNvSpPr>
          <p:nvPr>
            <p:ph idx="1"/>
          </p:nvPr>
        </p:nvSpPr>
        <p:spPr/>
        <p:txBody>
          <a:bodyPr vert="horz" lIns="91440" tIns="45720" rIns="91440" bIns="45720" rtlCol="0" anchor="t">
            <a:normAutofit/>
          </a:bodyPr>
          <a:lstStyle/>
          <a:p>
            <a:pPr algn="just"/>
            <a:endParaRPr lang="pl-PL" sz="1100" b="1">
              <a:cs typeface="Arial" panose="020B0604020202020204"/>
            </a:endParaRPr>
          </a:p>
          <a:p>
            <a:pPr algn="just"/>
            <a:endParaRPr lang="pl-PL">
              <a:cs typeface="Arial"/>
            </a:endParaRPr>
          </a:p>
        </p:txBody>
      </p:sp>
      <p:pic>
        <p:nvPicPr>
          <p:cNvPr id="4" name="Obraz 4" descr="Obraz zawierający chmura, trawa, na wolnym powietrzu, krajobraz&#10;&#10;Opis wygenerowany automatycznie">
            <a:extLst>
              <a:ext uri="{FF2B5EF4-FFF2-40B4-BE49-F238E27FC236}">
                <a16:creationId xmlns:a16="http://schemas.microsoft.com/office/drawing/2014/main" id="{572FCCFC-D0C8-5477-8DAE-1B749222A0DE}"/>
              </a:ext>
            </a:extLst>
          </p:cNvPr>
          <p:cNvPicPr>
            <a:picLocks noChangeAspect="1"/>
          </p:cNvPicPr>
          <p:nvPr/>
        </p:nvPicPr>
        <p:blipFill>
          <a:blip r:embed="rId3"/>
          <a:stretch>
            <a:fillRect/>
          </a:stretch>
        </p:blipFill>
        <p:spPr>
          <a:xfrm>
            <a:off x="1041400" y="1756508"/>
            <a:ext cx="3300046" cy="4321907"/>
          </a:xfrm>
          <a:prstGeom prst="rect">
            <a:avLst/>
          </a:prstGeom>
        </p:spPr>
      </p:pic>
      <p:pic>
        <p:nvPicPr>
          <p:cNvPr id="5" name="Obraz 5" descr="Obraz zawierający na wolnym powietrzu, chmura, trawa, niebo&#10;&#10;Opis wygenerowany automatycznie">
            <a:extLst>
              <a:ext uri="{FF2B5EF4-FFF2-40B4-BE49-F238E27FC236}">
                <a16:creationId xmlns:a16="http://schemas.microsoft.com/office/drawing/2014/main" id="{5FBFED8E-5CB0-70A8-17DD-6B986F3F87D0}"/>
              </a:ext>
            </a:extLst>
          </p:cNvPr>
          <p:cNvPicPr>
            <a:picLocks noChangeAspect="1"/>
          </p:cNvPicPr>
          <p:nvPr/>
        </p:nvPicPr>
        <p:blipFill>
          <a:blip r:embed="rId4"/>
          <a:stretch>
            <a:fillRect/>
          </a:stretch>
        </p:blipFill>
        <p:spPr>
          <a:xfrm>
            <a:off x="4929554" y="1757691"/>
            <a:ext cx="6777892" cy="4319540"/>
          </a:xfrm>
          <a:prstGeom prst="rect">
            <a:avLst/>
          </a:prstGeom>
        </p:spPr>
      </p:pic>
    </p:spTree>
    <p:extLst>
      <p:ext uri="{BB962C8B-B14F-4D97-AF65-F5344CB8AC3E}">
        <p14:creationId xmlns:p14="http://schemas.microsoft.com/office/powerpoint/2010/main" val="3143258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08C5BE1-26BE-E8AC-28A8-7B49C635568B}"/>
              </a:ext>
            </a:extLst>
          </p:cNvPr>
          <p:cNvSpPr>
            <a:spLocks noGrp="1"/>
          </p:cNvSpPr>
          <p:nvPr>
            <p:ph type="title"/>
          </p:nvPr>
        </p:nvSpPr>
        <p:spPr/>
        <p:txBody>
          <a:bodyPr>
            <a:normAutofit fontScale="90000"/>
          </a:bodyPr>
          <a:lstStyle/>
          <a:p>
            <a:pPr algn="ctr"/>
            <a:r>
              <a:rPr lang="pl-PL" b="1">
                <a:latin typeface="Arial Black"/>
              </a:rPr>
              <a:t>Zemsta krwawa (inaczej wendeta czy wróżda) to była powszechna metoda utrzymywania porządku w grupach ludzi</a:t>
            </a:r>
            <a:endParaRPr lang="pl-PL">
              <a:latin typeface="Arial Black"/>
            </a:endParaRPr>
          </a:p>
        </p:txBody>
      </p:sp>
      <p:sp>
        <p:nvSpPr>
          <p:cNvPr id="3" name="Symbol zastępczy zawartości 2">
            <a:extLst>
              <a:ext uri="{FF2B5EF4-FFF2-40B4-BE49-F238E27FC236}">
                <a16:creationId xmlns:a16="http://schemas.microsoft.com/office/drawing/2014/main" id="{E3E22851-965B-15B4-6F7D-E8929295C96E}"/>
              </a:ext>
            </a:extLst>
          </p:cNvPr>
          <p:cNvSpPr>
            <a:spLocks noGrp="1"/>
          </p:cNvSpPr>
          <p:nvPr>
            <p:ph idx="1"/>
          </p:nvPr>
        </p:nvSpPr>
        <p:spPr/>
        <p:txBody>
          <a:bodyPr vert="horz" lIns="91440" tIns="45720" rIns="91440" bIns="45720" rtlCol="0" anchor="t">
            <a:normAutofit fontScale="77500" lnSpcReduction="20000"/>
          </a:bodyPr>
          <a:lstStyle/>
          <a:p>
            <a:pPr algn="just"/>
            <a:endParaRPr lang="pl-PL" sz="1100" b="1">
              <a:cs typeface="Arial" panose="020B0604020202020204"/>
            </a:endParaRPr>
          </a:p>
          <a:p>
            <a:pPr algn="just"/>
            <a:r>
              <a:rPr lang="pl-PL" b="1">
                <a:ea typeface="+mn-lt"/>
                <a:cs typeface="+mn-lt"/>
              </a:rPr>
              <a:t>zasada prawa zwyczajowego</a:t>
            </a:r>
            <a:r>
              <a:rPr lang="pl-PL">
                <a:ea typeface="+mn-lt"/>
                <a:cs typeface="+mn-lt"/>
              </a:rPr>
              <a:t>, zgodnie z którą czyn przestępczy (zwłaszcza zabójstwo) popełniony przez członka jednej grupy na członku innej grupy tego samego społeczeństwa rodzi stosunek społeczny oparty na wzajemnej morderczej wrogości („bycia we krwi”) i podlega sankcji bezpośredniego krwawego odwetu;</a:t>
            </a:r>
          </a:p>
          <a:p>
            <a:r>
              <a:rPr lang="en-US" err="1">
                <a:ea typeface="+mn-lt"/>
                <a:cs typeface="+mn-lt"/>
              </a:rPr>
              <a:t>zemsta</a:t>
            </a:r>
            <a:r>
              <a:rPr lang="en-US">
                <a:ea typeface="+mn-lt"/>
                <a:cs typeface="+mn-lt"/>
              </a:rPr>
              <a:t> </a:t>
            </a:r>
            <a:r>
              <a:rPr lang="en-US" err="1">
                <a:ea typeface="+mn-lt"/>
                <a:cs typeface="+mn-lt"/>
              </a:rPr>
              <a:t>krwawa</a:t>
            </a:r>
            <a:r>
              <a:rPr lang="en-US">
                <a:ea typeface="+mn-lt"/>
                <a:cs typeface="+mn-lt"/>
              </a:rPr>
              <a:t> </a:t>
            </a:r>
            <a:r>
              <a:rPr lang="en-US" err="1">
                <a:ea typeface="+mn-lt"/>
                <a:cs typeface="+mn-lt"/>
              </a:rPr>
              <a:t>była</a:t>
            </a:r>
            <a:r>
              <a:rPr lang="en-US">
                <a:ea typeface="+mn-lt"/>
                <a:cs typeface="+mn-lt"/>
              </a:rPr>
              <a:t> </a:t>
            </a:r>
            <a:r>
              <a:rPr lang="en-US" err="1">
                <a:ea typeface="+mn-lt"/>
                <a:cs typeface="+mn-lt"/>
              </a:rPr>
              <a:t>charakterystyczna</a:t>
            </a:r>
            <a:r>
              <a:rPr lang="en-US">
                <a:ea typeface="+mn-lt"/>
                <a:cs typeface="+mn-lt"/>
              </a:rPr>
              <a:t> </a:t>
            </a:r>
            <a:r>
              <a:rPr lang="en-US" err="1">
                <a:ea typeface="+mn-lt"/>
                <a:cs typeface="+mn-lt"/>
              </a:rPr>
              <a:t>dla</a:t>
            </a:r>
            <a:r>
              <a:rPr lang="en-US">
                <a:ea typeface="+mn-lt"/>
                <a:cs typeface="+mn-lt"/>
              </a:rPr>
              <a:t> </a:t>
            </a:r>
            <a:r>
              <a:rPr lang="en-US" err="1">
                <a:ea typeface="+mn-lt"/>
                <a:cs typeface="+mn-lt"/>
              </a:rPr>
              <a:t>społeczeństw</a:t>
            </a:r>
            <a:r>
              <a:rPr lang="en-US">
                <a:ea typeface="+mn-lt"/>
                <a:cs typeface="+mn-lt"/>
              </a:rPr>
              <a:t> </a:t>
            </a:r>
            <a:r>
              <a:rPr lang="en-US" err="1">
                <a:ea typeface="+mn-lt"/>
                <a:cs typeface="+mn-lt"/>
              </a:rPr>
              <a:t>rodowo-plemiennych</a:t>
            </a:r>
            <a:r>
              <a:rPr lang="en-US">
                <a:ea typeface="+mn-lt"/>
                <a:cs typeface="+mn-lt"/>
              </a:rPr>
              <a:t>, </a:t>
            </a:r>
            <a:r>
              <a:rPr lang="en-US" err="1">
                <a:ea typeface="+mn-lt"/>
                <a:cs typeface="+mn-lt"/>
              </a:rPr>
              <a:t>zasadę</a:t>
            </a:r>
            <a:r>
              <a:rPr lang="en-US">
                <a:ea typeface="+mn-lt"/>
                <a:cs typeface="+mn-lt"/>
              </a:rPr>
              <a:t> </a:t>
            </a:r>
            <a:r>
              <a:rPr lang="en-US" err="1">
                <a:ea typeface="+mn-lt"/>
                <a:cs typeface="+mn-lt"/>
              </a:rPr>
              <a:t>zemsty</a:t>
            </a:r>
            <a:r>
              <a:rPr lang="en-US">
                <a:ea typeface="+mn-lt"/>
                <a:cs typeface="+mn-lt"/>
              </a:rPr>
              <a:t> </a:t>
            </a:r>
            <a:r>
              <a:rPr lang="en-US" err="1">
                <a:ea typeface="+mn-lt"/>
                <a:cs typeface="+mn-lt"/>
              </a:rPr>
              <a:t>krwawej</a:t>
            </a:r>
            <a:r>
              <a:rPr lang="en-US">
                <a:ea typeface="+mn-lt"/>
                <a:cs typeface="+mn-lt"/>
              </a:rPr>
              <a:t> </a:t>
            </a:r>
            <a:r>
              <a:rPr lang="en-US" err="1">
                <a:ea typeface="+mn-lt"/>
                <a:cs typeface="+mn-lt"/>
              </a:rPr>
              <a:t>ograniczało</a:t>
            </a:r>
            <a:r>
              <a:rPr lang="en-US">
                <a:ea typeface="+mn-lt"/>
                <a:cs typeface="+mn-lt"/>
              </a:rPr>
              <a:t> </a:t>
            </a:r>
            <a:r>
              <a:rPr lang="en-US" err="1">
                <a:ea typeface="+mn-lt"/>
                <a:cs typeface="+mn-lt"/>
              </a:rPr>
              <a:t>stosowanie</a:t>
            </a:r>
            <a:r>
              <a:rPr lang="en-US">
                <a:ea typeface="+mn-lt"/>
                <a:cs typeface="+mn-lt"/>
              </a:rPr>
              <a:t> </a:t>
            </a:r>
            <a:r>
              <a:rPr lang="en-US" err="1">
                <a:ea typeface="+mn-lt"/>
                <a:cs typeface="+mn-lt"/>
              </a:rPr>
              <a:t>bezkrwawej</a:t>
            </a:r>
            <a:r>
              <a:rPr lang="en-US">
                <a:ea typeface="+mn-lt"/>
                <a:cs typeface="+mn-lt"/>
              </a:rPr>
              <a:t> </a:t>
            </a:r>
            <a:r>
              <a:rPr lang="en-US" err="1">
                <a:ea typeface="+mn-lt"/>
                <a:cs typeface="+mn-lt"/>
              </a:rPr>
              <a:t>rekompensaty</a:t>
            </a:r>
            <a:r>
              <a:rPr lang="en-US">
                <a:ea typeface="+mn-lt"/>
                <a:cs typeface="+mn-lt"/>
              </a:rPr>
              <a:t> (</a:t>
            </a:r>
            <a:r>
              <a:rPr lang="en-US" err="1">
                <a:ea typeface="+mn-lt"/>
                <a:cs typeface="+mn-lt"/>
              </a:rPr>
              <a:t>gł</a:t>
            </a:r>
            <a:r>
              <a:rPr lang="en-US">
                <a:ea typeface="+mn-lt"/>
                <a:cs typeface="+mn-lt"/>
              </a:rPr>
              <a:t>. </a:t>
            </a:r>
            <a:r>
              <a:rPr lang="en-US" err="1">
                <a:ea typeface="+mn-lt"/>
                <a:cs typeface="+mn-lt"/>
              </a:rPr>
              <a:t>wykluczenie</a:t>
            </a:r>
            <a:r>
              <a:rPr lang="en-US">
                <a:ea typeface="+mn-lt"/>
                <a:cs typeface="+mn-lt"/>
              </a:rPr>
              <a:t> ze </a:t>
            </a:r>
            <a:r>
              <a:rPr lang="en-US" err="1">
                <a:ea typeface="+mn-lt"/>
                <a:cs typeface="+mn-lt"/>
              </a:rPr>
              <a:t>społeczności</a:t>
            </a:r>
            <a:r>
              <a:rPr lang="en-US">
                <a:ea typeface="+mn-lt"/>
                <a:cs typeface="+mn-lt"/>
              </a:rPr>
              <a:t>, </a:t>
            </a:r>
            <a:r>
              <a:rPr lang="en-US" err="1">
                <a:ea typeface="+mn-lt"/>
                <a:cs typeface="+mn-lt"/>
              </a:rPr>
              <a:t>publiczny</a:t>
            </a:r>
            <a:r>
              <a:rPr lang="en-US">
                <a:ea typeface="+mn-lt"/>
                <a:cs typeface="+mn-lt"/>
              </a:rPr>
              <a:t> </a:t>
            </a:r>
            <a:r>
              <a:rPr lang="en-US" err="1">
                <a:ea typeface="+mn-lt"/>
                <a:cs typeface="+mn-lt"/>
              </a:rPr>
              <a:t>pojedynek</a:t>
            </a:r>
            <a:r>
              <a:rPr lang="en-US">
                <a:ea typeface="+mn-lt"/>
                <a:cs typeface="+mn-lt"/>
              </a:rPr>
              <a:t>, </a:t>
            </a:r>
            <a:r>
              <a:rPr lang="en-US" err="1">
                <a:ea typeface="+mn-lt"/>
                <a:cs typeface="+mn-lt"/>
              </a:rPr>
              <a:t>zadośćuczynienie</a:t>
            </a:r>
            <a:r>
              <a:rPr lang="en-US">
                <a:ea typeface="+mn-lt"/>
                <a:cs typeface="+mn-lt"/>
              </a:rPr>
              <a:t> </a:t>
            </a:r>
            <a:r>
              <a:rPr lang="en-US" err="1">
                <a:ea typeface="+mn-lt"/>
                <a:cs typeface="+mn-lt"/>
              </a:rPr>
              <a:t>materialne</a:t>
            </a:r>
            <a:r>
              <a:rPr lang="en-US">
                <a:ea typeface="+mn-lt"/>
                <a:cs typeface="+mn-lt"/>
              </a:rPr>
              <a:t> </a:t>
            </a:r>
            <a:r>
              <a:rPr lang="en-US" err="1">
                <a:ea typeface="+mn-lt"/>
                <a:cs typeface="+mn-lt"/>
              </a:rPr>
              <a:t>i</a:t>
            </a:r>
            <a:r>
              <a:rPr lang="en-US">
                <a:ea typeface="+mn-lt"/>
                <a:cs typeface="+mn-lt"/>
              </a:rPr>
              <a:t> </a:t>
            </a:r>
            <a:r>
              <a:rPr lang="en-US" err="1">
                <a:ea typeface="+mn-lt"/>
                <a:cs typeface="+mn-lt"/>
              </a:rPr>
              <a:t>moralne</a:t>
            </a:r>
            <a:r>
              <a:rPr lang="en-US">
                <a:ea typeface="+mn-lt"/>
                <a:cs typeface="+mn-lt"/>
              </a:rPr>
              <a:t>); w </a:t>
            </a:r>
            <a:r>
              <a:rPr lang="en-US" err="1">
                <a:ea typeface="+mn-lt"/>
                <a:cs typeface="+mn-lt"/>
              </a:rPr>
              <a:t>Europie</a:t>
            </a:r>
            <a:r>
              <a:rPr lang="en-US">
                <a:ea typeface="+mn-lt"/>
                <a:cs typeface="+mn-lt"/>
              </a:rPr>
              <a:t> </a:t>
            </a:r>
            <a:r>
              <a:rPr lang="en-US" err="1">
                <a:ea typeface="+mn-lt"/>
                <a:cs typeface="+mn-lt"/>
              </a:rPr>
              <a:t>zemsta</a:t>
            </a:r>
            <a:r>
              <a:rPr lang="en-US">
                <a:ea typeface="+mn-lt"/>
                <a:cs typeface="+mn-lt"/>
              </a:rPr>
              <a:t> </a:t>
            </a:r>
            <a:r>
              <a:rPr lang="en-US" err="1">
                <a:ea typeface="+mn-lt"/>
                <a:cs typeface="+mn-lt"/>
              </a:rPr>
              <a:t>krwawa</a:t>
            </a:r>
            <a:r>
              <a:rPr lang="en-US">
                <a:ea typeface="+mn-lt"/>
                <a:cs typeface="+mn-lt"/>
              </a:rPr>
              <a:t> </a:t>
            </a:r>
            <a:r>
              <a:rPr lang="en-US" err="1">
                <a:ea typeface="+mn-lt"/>
                <a:cs typeface="+mn-lt"/>
              </a:rPr>
              <a:t>była</a:t>
            </a:r>
            <a:r>
              <a:rPr lang="en-US">
                <a:ea typeface="+mn-lt"/>
                <a:cs typeface="+mn-lt"/>
              </a:rPr>
              <a:t> </a:t>
            </a:r>
            <a:r>
              <a:rPr lang="en-US" err="1">
                <a:ea typeface="+mn-lt"/>
                <a:cs typeface="+mn-lt"/>
              </a:rPr>
              <a:t>rozpowszechniona</a:t>
            </a:r>
            <a:r>
              <a:rPr lang="en-US">
                <a:ea typeface="+mn-lt"/>
                <a:cs typeface="+mn-lt"/>
              </a:rPr>
              <a:t> </a:t>
            </a:r>
            <a:r>
              <a:rPr lang="en-US" err="1">
                <a:ea typeface="+mn-lt"/>
                <a:cs typeface="+mn-lt"/>
              </a:rPr>
              <a:t>jeszcze</a:t>
            </a:r>
            <a:r>
              <a:rPr lang="en-US">
                <a:ea typeface="+mn-lt"/>
                <a:cs typeface="+mn-lt"/>
              </a:rPr>
              <a:t> w</a:t>
            </a:r>
            <a:br>
              <a:rPr lang="en-US">
                <a:ea typeface="+mn-lt"/>
                <a:cs typeface="+mn-lt"/>
              </a:rPr>
            </a:br>
            <a:r>
              <a:rPr lang="en-US" err="1">
                <a:ea typeface="+mn-lt"/>
                <a:cs typeface="+mn-lt"/>
              </a:rPr>
              <a:t>średniowieczu</a:t>
            </a:r>
            <a:r>
              <a:rPr lang="en-US">
                <a:ea typeface="+mn-lt"/>
                <a:cs typeface="+mn-lt"/>
              </a:rPr>
              <a:t>, do XX w. </a:t>
            </a:r>
            <a:r>
              <a:rPr lang="en-US" err="1">
                <a:ea typeface="+mn-lt"/>
                <a:cs typeface="+mn-lt"/>
              </a:rPr>
              <a:t>przetrwała</a:t>
            </a:r>
            <a:r>
              <a:rPr lang="en-US">
                <a:ea typeface="+mn-lt"/>
                <a:cs typeface="+mn-lt"/>
              </a:rPr>
              <a:t> w </a:t>
            </a:r>
            <a:r>
              <a:rPr lang="en-US" err="1">
                <a:ea typeface="+mn-lt"/>
                <a:cs typeface="+mn-lt"/>
              </a:rPr>
              <a:t>Albanii</a:t>
            </a:r>
            <a:r>
              <a:rPr lang="en-US">
                <a:ea typeface="+mn-lt"/>
                <a:cs typeface="+mn-lt"/>
              </a:rPr>
              <a:t>, </a:t>
            </a:r>
            <a:r>
              <a:rPr lang="en-US" err="1">
                <a:ea typeface="+mn-lt"/>
                <a:cs typeface="+mn-lt"/>
              </a:rPr>
              <a:t>na</a:t>
            </a:r>
            <a:r>
              <a:rPr lang="en-US">
                <a:ea typeface="+mn-lt"/>
                <a:cs typeface="+mn-lt"/>
              </a:rPr>
              <a:t> </a:t>
            </a:r>
            <a:r>
              <a:rPr lang="en-US" err="1">
                <a:ea typeface="+mn-lt"/>
                <a:cs typeface="+mn-lt"/>
              </a:rPr>
              <a:t>Korsyce</a:t>
            </a:r>
            <a:r>
              <a:rPr lang="en-US">
                <a:ea typeface="+mn-lt"/>
                <a:cs typeface="+mn-lt"/>
              </a:rPr>
              <a:t>, </a:t>
            </a:r>
            <a:r>
              <a:rPr lang="en-US" err="1">
                <a:ea typeface="+mn-lt"/>
                <a:cs typeface="+mn-lt"/>
              </a:rPr>
              <a:t>Sardynii</a:t>
            </a:r>
            <a:r>
              <a:rPr lang="en-US">
                <a:ea typeface="+mn-lt"/>
                <a:cs typeface="+mn-lt"/>
              </a:rPr>
              <a:t> </a:t>
            </a:r>
            <a:r>
              <a:rPr lang="en-US" err="1">
                <a:ea typeface="+mn-lt"/>
                <a:cs typeface="+mn-lt"/>
              </a:rPr>
              <a:t>i</a:t>
            </a:r>
            <a:r>
              <a:rPr lang="en-US">
                <a:ea typeface="+mn-lt"/>
                <a:cs typeface="+mn-lt"/>
              </a:rPr>
              <a:t> </a:t>
            </a:r>
            <a:r>
              <a:rPr lang="en-US" err="1">
                <a:ea typeface="+mn-lt"/>
                <a:cs typeface="+mn-lt"/>
              </a:rPr>
              <a:t>Sycylii</a:t>
            </a:r>
            <a:r>
              <a:rPr lang="en-US">
                <a:ea typeface="+mn-lt"/>
                <a:cs typeface="+mn-lt"/>
              </a:rPr>
              <a:t>.</a:t>
            </a:r>
            <a:br>
              <a:rPr lang="en-US"/>
            </a:br>
            <a:endParaRPr lang="en-US"/>
          </a:p>
        </p:txBody>
      </p:sp>
    </p:spTree>
    <p:extLst>
      <p:ext uri="{BB962C8B-B14F-4D97-AF65-F5344CB8AC3E}">
        <p14:creationId xmlns:p14="http://schemas.microsoft.com/office/powerpoint/2010/main" val="33401093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531822F-EC3C-31D5-FEA3-9F86F9854A67}"/>
              </a:ext>
            </a:extLst>
          </p:cNvPr>
          <p:cNvSpPr>
            <a:spLocks noGrp="1"/>
          </p:cNvSpPr>
          <p:nvPr>
            <p:ph type="title"/>
          </p:nvPr>
        </p:nvSpPr>
        <p:spPr/>
        <p:txBody>
          <a:bodyPr>
            <a:normAutofit fontScale="90000"/>
          </a:bodyPr>
          <a:lstStyle/>
          <a:p>
            <a:pPr algn="ctr"/>
            <a:r>
              <a:rPr lang="pl-PL">
                <a:latin typeface="Arial Black"/>
              </a:rPr>
              <a:t>W miarę rozwoju cywilizacji państwo przejmowało sprawowanie sprawiedliwości</a:t>
            </a:r>
          </a:p>
        </p:txBody>
      </p:sp>
      <p:sp>
        <p:nvSpPr>
          <p:cNvPr id="3" name="Symbol zastępczy zawartości 2">
            <a:extLst>
              <a:ext uri="{FF2B5EF4-FFF2-40B4-BE49-F238E27FC236}">
                <a16:creationId xmlns:a16="http://schemas.microsoft.com/office/drawing/2014/main" id="{8D519902-6CA1-FADB-ECAA-954AADE09487}"/>
              </a:ext>
            </a:extLst>
          </p:cNvPr>
          <p:cNvSpPr>
            <a:spLocks noGrp="1"/>
          </p:cNvSpPr>
          <p:nvPr>
            <p:ph idx="1"/>
          </p:nvPr>
        </p:nvSpPr>
        <p:spPr>
          <a:xfrm>
            <a:off x="838200" y="1825624"/>
            <a:ext cx="10515600" cy="4296633"/>
          </a:xfrm>
        </p:spPr>
        <p:txBody>
          <a:bodyPr vert="horz" lIns="91440" tIns="45720" rIns="91440" bIns="45720" rtlCol="0" anchor="t">
            <a:normAutofit fontScale="92500" lnSpcReduction="10000"/>
          </a:bodyPr>
          <a:lstStyle/>
          <a:p>
            <a:pPr>
              <a:lnSpc>
                <a:spcPct val="80000"/>
              </a:lnSpc>
              <a:spcBef>
                <a:spcPct val="20000"/>
              </a:spcBef>
              <a:spcAft>
                <a:spcPct val="0"/>
              </a:spcAft>
            </a:pPr>
            <a:r>
              <a:rPr lang="pl-PL">
                <a:ea typeface="+mn-lt"/>
                <a:cs typeface="+mn-lt"/>
              </a:rPr>
              <a:t>Tak tą kwestię opisywał Max Weber „</a:t>
            </a:r>
            <a:r>
              <a:rPr lang="pl-PL" i="1">
                <a:ea typeface="+mn-lt"/>
                <a:cs typeface="+mn-lt"/>
              </a:rPr>
              <a:t>Właśnie w dobie współczesnej stosunek państwa do przemocy jest szczególnie intymny. W przeszłości najrozmaitsze związki - począwszy od klanu - uznawały przemoc fizyczną za środek całkowicie normalny. Dziś natomiast musimy powiedzieć: państwo jest taką wspólnotą ludzką, która w obrębie określonego terytorium - owo terytorium stanowi jej wyróżnik -rości sobie (z powodzeniem) prawo monopolu na wywieranie prawomocnej przemocy fizycznej. Albowiem jest rzeczą swoistą dla teraźniejszości, że wszystkim innym związkom czy pojedynczym osobom tylko o tyle przyznaje się prawo do przemocy fizycznej, o ile zezwala na nią ze swej strony państwo: ono uchodzi za jedyne źródło „prawa" do przemocy”.</a:t>
            </a:r>
          </a:p>
          <a:p>
            <a:pPr>
              <a:lnSpc>
                <a:spcPct val="80000"/>
              </a:lnSpc>
              <a:spcBef>
                <a:spcPct val="20000"/>
              </a:spcBef>
              <a:spcAft>
                <a:spcPct val="0"/>
              </a:spcAft>
            </a:pPr>
            <a:r>
              <a:rPr lang="pl-PL">
                <a:ea typeface="+mn-lt"/>
                <a:cs typeface="+mn-lt"/>
              </a:rPr>
              <a:t>M. Weber, Polityka jako zawód i powołanie, Kraków-Warszawa: SIW Znak, Fundacja im. Stefana Batorego, 1998, str. 55-56</a:t>
            </a:r>
            <a:endParaRPr lang="en-US">
              <a:ea typeface="+mn-lt"/>
              <a:cs typeface="+mn-lt"/>
            </a:endParaRPr>
          </a:p>
          <a:p>
            <a:pPr>
              <a:lnSpc>
                <a:spcPct val="80000"/>
              </a:lnSpc>
              <a:spcBef>
                <a:spcPct val="20000"/>
              </a:spcBef>
              <a:spcAft>
                <a:spcPct val="0"/>
              </a:spcAft>
            </a:pPr>
            <a:endParaRPr lang="pl-PL" b="1">
              <a:ea typeface="+mn-lt"/>
              <a:cs typeface="+mn-lt"/>
            </a:endParaRPr>
          </a:p>
          <a:p>
            <a:endParaRPr lang="pl-PL">
              <a:cs typeface="Arial"/>
            </a:endParaRPr>
          </a:p>
        </p:txBody>
      </p:sp>
    </p:spTree>
    <p:extLst>
      <p:ext uri="{BB962C8B-B14F-4D97-AF65-F5344CB8AC3E}">
        <p14:creationId xmlns:p14="http://schemas.microsoft.com/office/powerpoint/2010/main" val="1933807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D6A748D-BEEC-43A4-BFF3-B31C0275A5D9}"/>
              </a:ext>
            </a:extLst>
          </p:cNvPr>
          <p:cNvSpPr>
            <a:spLocks noGrp="1"/>
          </p:cNvSpPr>
          <p:nvPr>
            <p:ph type="title"/>
          </p:nvPr>
        </p:nvSpPr>
        <p:spPr>
          <a:xfrm>
            <a:off x="2209346" y="307522"/>
            <a:ext cx="7765322" cy="942975"/>
          </a:xfrm>
        </p:spPr>
        <p:txBody>
          <a:bodyPr rtlCol="0">
            <a:normAutofit/>
          </a:bodyPr>
          <a:lstStyle/>
          <a:p>
            <a:r>
              <a:rPr lang="pl-PL"/>
              <a:t>     Ustalenia organizacyjne</a:t>
            </a:r>
            <a:endParaRPr lang="pl"/>
          </a:p>
        </p:txBody>
      </p:sp>
      <p:graphicFrame>
        <p:nvGraphicFramePr>
          <p:cNvPr id="4" name="Zawartość — symbol zastępczy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825321611"/>
              </p:ext>
            </p:extLst>
          </p:nvPr>
        </p:nvGraphicFramePr>
        <p:xfrm>
          <a:off x="2313283" y="976432"/>
          <a:ext cx="7765256" cy="51400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trzałka: w dół 4">
            <a:extLst>
              <a:ext uri="{FF2B5EF4-FFF2-40B4-BE49-F238E27FC236}">
                <a16:creationId xmlns:a16="http://schemas.microsoft.com/office/drawing/2014/main" id="{914C88B6-B330-2D34-1661-F1CEF3FA8E0A}"/>
              </a:ext>
            </a:extLst>
          </p:cNvPr>
          <p:cNvSpPr/>
          <p:nvPr/>
        </p:nvSpPr>
        <p:spPr>
          <a:xfrm>
            <a:off x="2308772" y="586581"/>
            <a:ext cx="660280" cy="17494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647674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531822F-EC3C-31D5-FEA3-9F86F9854A67}"/>
              </a:ext>
            </a:extLst>
          </p:cNvPr>
          <p:cNvSpPr>
            <a:spLocks noGrp="1"/>
          </p:cNvSpPr>
          <p:nvPr>
            <p:ph type="title"/>
          </p:nvPr>
        </p:nvSpPr>
        <p:spPr>
          <a:xfrm>
            <a:off x="734719" y="26458"/>
            <a:ext cx="10515600" cy="1325563"/>
          </a:xfrm>
        </p:spPr>
        <p:txBody>
          <a:bodyPr>
            <a:normAutofit fontScale="90000"/>
          </a:bodyPr>
          <a:lstStyle/>
          <a:p>
            <a:pPr algn="ctr"/>
            <a:r>
              <a:rPr lang="pl-PL">
                <a:latin typeface="Arial Black"/>
              </a:rPr>
              <a:t>Państwo monopolizuje stosowanie przemocy i stanowienie norm postepowania</a:t>
            </a:r>
            <a:endParaRPr lang="pl-PL"/>
          </a:p>
        </p:txBody>
      </p:sp>
      <p:sp>
        <p:nvSpPr>
          <p:cNvPr id="3" name="Symbol zastępczy zawartości 2">
            <a:extLst>
              <a:ext uri="{FF2B5EF4-FFF2-40B4-BE49-F238E27FC236}">
                <a16:creationId xmlns:a16="http://schemas.microsoft.com/office/drawing/2014/main" id="{8D519902-6CA1-FADB-ECAA-954AADE09487}"/>
              </a:ext>
            </a:extLst>
          </p:cNvPr>
          <p:cNvSpPr>
            <a:spLocks noGrp="1"/>
          </p:cNvSpPr>
          <p:nvPr>
            <p:ph idx="1"/>
          </p:nvPr>
        </p:nvSpPr>
        <p:spPr>
          <a:xfrm>
            <a:off x="838200" y="1394304"/>
            <a:ext cx="10515600" cy="4727953"/>
          </a:xfrm>
        </p:spPr>
        <p:txBody>
          <a:bodyPr vert="horz" lIns="91440" tIns="45720" rIns="91440" bIns="45720" rtlCol="0" anchor="t">
            <a:normAutofit fontScale="92500" lnSpcReduction="10000"/>
          </a:bodyPr>
          <a:lstStyle/>
          <a:p>
            <a:pPr>
              <a:lnSpc>
                <a:spcPct val="80000"/>
              </a:lnSpc>
              <a:spcBef>
                <a:spcPct val="20000"/>
              </a:spcBef>
              <a:spcAft>
                <a:spcPct val="0"/>
              </a:spcAft>
            </a:pPr>
            <a:r>
              <a:rPr lang="pl-PL" i="1">
                <a:ea typeface="+mn-lt"/>
                <a:cs typeface="+mn-lt"/>
              </a:rPr>
              <a:t>nie ma państwa bez określonego terytorium, na którym funkcjonuję władza centralna. Każdy mieszkaniec takiego terytorium podlega kompetencji władz państwowych. Owo podleganie ma przede wszystkim znaczenie prawne. „Autorytet państwa” na tym właśnie polega, że może ono ustanawiać i egzekwować reguły, których muszą przestrzegać wszyscy ludzie znajdujący się na danym terytorium (chyba, że władze zwolniły ich z takiego posłuszeństwa). Ci, którzy nie przestrzegają prawa, narażają się na karę, zostaną, więc zmuszeni do posłuszeństwa niezależnie od swoich chęci. </a:t>
            </a:r>
            <a:r>
              <a:rPr lang="pl-PL" b="1" i="1">
                <a:ea typeface="+mn-lt"/>
                <a:cs typeface="+mn-lt"/>
              </a:rPr>
              <a:t>Państwo w istocie rezerwuję dla siebie wyłączne prawo przymusu. Państwowy monopol na fizyczny przymus ma też drugą stronę: każde użycie siły, którego państwo nie zleciło ani na które nie udzieliło zezwolenia, uznane zostaje za akt przemocy, który jako „przestępstwo” jest z mocy prawa ścigany i karany</a:t>
            </a:r>
            <a:r>
              <a:rPr lang="pl-PL" b="1">
                <a:ea typeface="+mn-lt"/>
                <a:cs typeface="+mn-lt"/>
              </a:rPr>
              <a:t>”.</a:t>
            </a:r>
            <a:endParaRPr lang="en-US">
              <a:ea typeface="+mn-lt"/>
              <a:cs typeface="+mn-lt"/>
            </a:endParaRPr>
          </a:p>
          <a:p>
            <a:pPr>
              <a:lnSpc>
                <a:spcPct val="80000"/>
              </a:lnSpc>
              <a:spcBef>
                <a:spcPct val="20000"/>
              </a:spcBef>
              <a:spcAft>
                <a:spcPct val="0"/>
              </a:spcAft>
            </a:pPr>
            <a:r>
              <a:rPr lang="pl-PL">
                <a:ea typeface="+mn-lt"/>
                <a:cs typeface="+mn-lt"/>
              </a:rPr>
              <a:t>Zygmunt Bauman „Socjologia” Wydawnictwo Zysk i S-ka 1996 str. 91</a:t>
            </a:r>
            <a:endParaRPr lang="en-US">
              <a:ea typeface="+mn-lt"/>
              <a:cs typeface="+mn-lt"/>
            </a:endParaRPr>
          </a:p>
          <a:p>
            <a:endParaRPr lang="pl-PL">
              <a:ea typeface="+mn-lt"/>
              <a:cs typeface="+mn-lt"/>
            </a:endParaRPr>
          </a:p>
        </p:txBody>
      </p:sp>
    </p:spTree>
    <p:extLst>
      <p:ext uri="{BB962C8B-B14F-4D97-AF65-F5344CB8AC3E}">
        <p14:creationId xmlns:p14="http://schemas.microsoft.com/office/powerpoint/2010/main" val="18015360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531822F-EC3C-31D5-FEA3-9F86F9854A67}"/>
              </a:ext>
            </a:extLst>
          </p:cNvPr>
          <p:cNvSpPr>
            <a:spLocks noGrp="1"/>
          </p:cNvSpPr>
          <p:nvPr>
            <p:ph type="title"/>
          </p:nvPr>
        </p:nvSpPr>
        <p:spPr/>
        <p:txBody>
          <a:bodyPr/>
          <a:lstStyle/>
          <a:p>
            <a:pPr algn="ctr"/>
            <a:r>
              <a:rPr lang="pl-PL">
                <a:latin typeface="Arial Black"/>
              </a:rPr>
              <a:t>Definiowanie pojęć - państwo</a:t>
            </a:r>
            <a:endParaRPr lang="pl-PL"/>
          </a:p>
        </p:txBody>
      </p:sp>
      <p:sp>
        <p:nvSpPr>
          <p:cNvPr id="3" name="Symbol zastępczy zawartości 2">
            <a:extLst>
              <a:ext uri="{FF2B5EF4-FFF2-40B4-BE49-F238E27FC236}">
                <a16:creationId xmlns:a16="http://schemas.microsoft.com/office/drawing/2014/main" id="{8D519902-6CA1-FADB-ECAA-954AADE09487}"/>
              </a:ext>
            </a:extLst>
          </p:cNvPr>
          <p:cNvSpPr>
            <a:spLocks noGrp="1"/>
          </p:cNvSpPr>
          <p:nvPr>
            <p:ph idx="1"/>
          </p:nvPr>
        </p:nvSpPr>
        <p:spPr/>
        <p:txBody>
          <a:bodyPr vert="horz" lIns="91440" tIns="45720" rIns="91440" bIns="45720" rtlCol="0" anchor="t">
            <a:normAutofit lnSpcReduction="10000"/>
          </a:bodyPr>
          <a:lstStyle/>
          <a:p>
            <a:pPr>
              <a:lnSpc>
                <a:spcPct val="80000"/>
              </a:lnSpc>
              <a:spcBef>
                <a:spcPct val="20000"/>
              </a:spcBef>
              <a:spcAft>
                <a:spcPct val="0"/>
              </a:spcAft>
            </a:pPr>
            <a:r>
              <a:rPr lang="pl-PL">
                <a:ea typeface="+mn-lt"/>
                <a:cs typeface="+mn-lt"/>
              </a:rPr>
              <a:t>wieloznaczny termin odnoszący się do: </a:t>
            </a:r>
            <a:endParaRPr lang="en-US">
              <a:ea typeface="+mn-lt"/>
              <a:cs typeface="+mn-lt"/>
            </a:endParaRPr>
          </a:p>
          <a:p>
            <a:pPr marL="0" indent="0">
              <a:lnSpc>
                <a:spcPct val="80000"/>
              </a:lnSpc>
              <a:spcBef>
                <a:spcPct val="20000"/>
              </a:spcBef>
              <a:spcAft>
                <a:spcPct val="0"/>
              </a:spcAft>
              <a:buAutoNum type="arabicParenR"/>
            </a:pPr>
            <a:r>
              <a:rPr lang="pl-PL">
                <a:ea typeface="+mn-lt"/>
                <a:cs typeface="+mn-lt"/>
              </a:rPr>
              <a:t> struktury organizacyjnej społeczeństwa, porządkującej za pomocą aparatu administracyjnego działania jednostek i grup na podstawie norm przez siebie ustalanych; </a:t>
            </a:r>
            <a:endParaRPr lang="en-US">
              <a:ea typeface="+mn-lt"/>
              <a:cs typeface="+mn-lt"/>
            </a:endParaRPr>
          </a:p>
          <a:p>
            <a:pPr marL="0" indent="0">
              <a:lnSpc>
                <a:spcPct val="80000"/>
              </a:lnSpc>
              <a:spcBef>
                <a:spcPct val="20000"/>
              </a:spcBef>
              <a:spcAft>
                <a:spcPct val="0"/>
              </a:spcAft>
              <a:buAutoNum type="arabicParenR"/>
            </a:pPr>
            <a:r>
              <a:rPr lang="pl-PL">
                <a:ea typeface="+mn-lt"/>
                <a:cs typeface="+mn-lt"/>
              </a:rPr>
              <a:t> organizacji grupy społecznej zajmującej pewne terytorium z władzą suwerenną na czele, związku politycznego, w którym władza prawomocna korzysta ze „środków panowania nad ludźmi” (M. Weber), lub „korporacji terytorialnej wyposażonej w bezpośrednią, samorodną władzę zwierzchniczą” oraz osobowość prawną (G. Jellinek).</a:t>
            </a:r>
            <a:endParaRPr lang="en-US">
              <a:ea typeface="+mn-lt"/>
              <a:cs typeface="+mn-lt"/>
            </a:endParaRPr>
          </a:p>
          <a:p>
            <a:endParaRPr lang="pl-PL">
              <a:cs typeface="Arial"/>
            </a:endParaRPr>
          </a:p>
        </p:txBody>
      </p:sp>
    </p:spTree>
    <p:extLst>
      <p:ext uri="{BB962C8B-B14F-4D97-AF65-F5344CB8AC3E}">
        <p14:creationId xmlns:p14="http://schemas.microsoft.com/office/powerpoint/2010/main" val="37896007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E8884D8-7F8F-F574-CCA2-D1ABC6AD132F}"/>
              </a:ext>
            </a:extLst>
          </p:cNvPr>
          <p:cNvSpPr>
            <a:spLocks noGrp="1"/>
          </p:cNvSpPr>
          <p:nvPr>
            <p:ph type="title"/>
          </p:nvPr>
        </p:nvSpPr>
        <p:spPr/>
        <p:txBody>
          <a:bodyPr/>
          <a:lstStyle/>
          <a:p>
            <a:pPr algn="ctr"/>
            <a:r>
              <a:rPr lang="pl-PL">
                <a:latin typeface="Arial Black"/>
              </a:rPr>
              <a:t>Definiowanie pojęć - bezpieczeństwo </a:t>
            </a:r>
            <a:endParaRPr lang="pl-PL"/>
          </a:p>
        </p:txBody>
      </p:sp>
      <p:sp>
        <p:nvSpPr>
          <p:cNvPr id="3" name="Symbol zastępczy zawartości 2">
            <a:extLst>
              <a:ext uri="{FF2B5EF4-FFF2-40B4-BE49-F238E27FC236}">
                <a16:creationId xmlns:a16="http://schemas.microsoft.com/office/drawing/2014/main" id="{32A062CA-4C36-2AC5-DBB6-99CC3986E547}"/>
              </a:ext>
            </a:extLst>
          </p:cNvPr>
          <p:cNvSpPr>
            <a:spLocks noGrp="1"/>
          </p:cNvSpPr>
          <p:nvPr>
            <p:ph idx="1"/>
          </p:nvPr>
        </p:nvSpPr>
        <p:spPr/>
        <p:txBody>
          <a:bodyPr vert="horz" lIns="91440" tIns="45720" rIns="91440" bIns="45720" rtlCol="0" anchor="t">
            <a:normAutofit/>
          </a:bodyPr>
          <a:lstStyle/>
          <a:p>
            <a:pPr marL="0" indent="0">
              <a:buNone/>
            </a:pPr>
            <a:r>
              <a:rPr lang="pl-PL">
                <a:ea typeface="+mn-lt"/>
                <a:cs typeface="+mn-lt"/>
              </a:rPr>
              <a:t>Definicje leksykalne identyfikują bezpieczeństwo z pewnością, zabezpieczeniem i wskazują, że oznacza ono brak zagrożenia oraz ochronę przed zagrożeniem.</a:t>
            </a:r>
            <a:endParaRPr lang="pl-PL"/>
          </a:p>
          <a:p>
            <a:endParaRPr lang="pl-PL">
              <a:cs typeface="Arial"/>
            </a:endParaRPr>
          </a:p>
        </p:txBody>
      </p:sp>
    </p:spTree>
    <p:extLst>
      <p:ext uri="{BB962C8B-B14F-4D97-AF65-F5344CB8AC3E}">
        <p14:creationId xmlns:p14="http://schemas.microsoft.com/office/powerpoint/2010/main" val="454293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F37D54A-AD65-6550-C532-9E8265BCB619}"/>
              </a:ext>
            </a:extLst>
          </p:cNvPr>
          <p:cNvSpPr>
            <a:spLocks noGrp="1"/>
          </p:cNvSpPr>
          <p:nvPr>
            <p:ph type="title"/>
          </p:nvPr>
        </p:nvSpPr>
        <p:spPr/>
        <p:txBody>
          <a:bodyPr/>
          <a:lstStyle/>
          <a:p>
            <a:pPr algn="ctr"/>
            <a:r>
              <a:rPr lang="pl-PL">
                <a:latin typeface="Arial Black"/>
              </a:rPr>
              <a:t>Wiemy już, że życie społeczne wymaga przestrzegania reguł życia w grupie</a:t>
            </a:r>
            <a:endParaRPr lang="pl-PL"/>
          </a:p>
        </p:txBody>
      </p:sp>
      <p:sp>
        <p:nvSpPr>
          <p:cNvPr id="3" name="Symbol zastępczy zawartości 2">
            <a:extLst>
              <a:ext uri="{FF2B5EF4-FFF2-40B4-BE49-F238E27FC236}">
                <a16:creationId xmlns:a16="http://schemas.microsoft.com/office/drawing/2014/main" id="{D772BD2F-395C-173E-BF5C-9F6163F97B97}"/>
              </a:ext>
            </a:extLst>
          </p:cNvPr>
          <p:cNvSpPr>
            <a:spLocks noGrp="1"/>
          </p:cNvSpPr>
          <p:nvPr>
            <p:ph idx="1"/>
          </p:nvPr>
        </p:nvSpPr>
        <p:spPr/>
        <p:txBody>
          <a:bodyPr vert="horz" lIns="91440" tIns="45720" rIns="91440" bIns="45720" rtlCol="0" anchor="t">
            <a:normAutofit/>
          </a:bodyPr>
          <a:lstStyle/>
          <a:p>
            <a:pPr marL="0" indent="0">
              <a:buNone/>
            </a:pPr>
            <a:r>
              <a:rPr lang="pl-PL">
                <a:ea typeface="+mn-lt"/>
                <a:cs typeface="+mn-lt"/>
              </a:rPr>
              <a:t>Reguł  pozwalających przewidywać zachowania członków społeczeństwa i dających przez to poczucie bezpieczeństwa. </a:t>
            </a:r>
            <a:br>
              <a:rPr lang="pl-PL">
                <a:ea typeface="+mn-lt"/>
                <a:cs typeface="+mn-lt"/>
              </a:rPr>
            </a:br>
            <a:endParaRPr lang="pl-PL">
              <a:ea typeface="+mn-lt"/>
              <a:cs typeface="+mn-lt"/>
            </a:endParaRPr>
          </a:p>
          <a:p>
            <a:pPr marL="0" indent="0">
              <a:buNone/>
            </a:pPr>
            <a:r>
              <a:rPr lang="pl-PL">
                <a:ea typeface="+mn-lt"/>
                <a:cs typeface="+mn-lt"/>
              </a:rPr>
              <a:t>Wiemy, że wśród różnych norm społecznych regulujących nasze zachowanie, takich jak normy obyczajowe, religijne czy moralne, występują też normy prawne. Teraz zastanówcie się co odróżnia normy prawne od norm obyczajowych, religijnych i moralnych???</a:t>
            </a:r>
            <a:endParaRPr lang="pl-PL">
              <a:cs typeface="Arial"/>
            </a:endParaRPr>
          </a:p>
          <a:p>
            <a:endParaRPr lang="pl-PL">
              <a:cs typeface="Arial"/>
            </a:endParaRPr>
          </a:p>
          <a:p>
            <a:endParaRPr lang="pl-PL">
              <a:ea typeface="+mn-lt"/>
              <a:cs typeface="+mn-lt"/>
            </a:endParaRPr>
          </a:p>
        </p:txBody>
      </p:sp>
    </p:spTree>
    <p:extLst>
      <p:ext uri="{BB962C8B-B14F-4D97-AF65-F5344CB8AC3E}">
        <p14:creationId xmlns:p14="http://schemas.microsoft.com/office/powerpoint/2010/main" val="7439134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Norma prawna</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457200" indent="-457200">
              <a:lnSpc>
                <a:spcPct val="70000"/>
              </a:lnSpc>
            </a:pPr>
            <a:r>
              <a:rPr lang="pl-PL" sz="3200">
                <a:ea typeface="+mn-lt"/>
                <a:cs typeface="+mn-lt"/>
              </a:rPr>
              <a:t>Norma prawna to ogólna reguła postępowania, mająca formę nakazu, zakazu lub dozwolenia, zawarta w przepisie prawnym. </a:t>
            </a:r>
            <a:endParaRPr lang="pl-PL">
              <a:ea typeface="+mn-lt"/>
              <a:cs typeface="+mn-lt"/>
            </a:endParaRPr>
          </a:p>
          <a:p>
            <a:pPr marL="457200" indent="-457200">
              <a:lnSpc>
                <a:spcPct val="70000"/>
              </a:lnSpc>
            </a:pPr>
            <a:r>
              <a:rPr lang="pl-PL" sz="3200">
                <a:ea typeface="+mn-lt"/>
                <a:cs typeface="+mn-lt"/>
              </a:rPr>
              <a:t>Norma prawna jest jednym z rodzajów norm społecznych, jednak od pozostałych odróżnia ją </a:t>
            </a:r>
            <a:r>
              <a:rPr lang="pl-PL" sz="3200">
                <a:highlight>
                  <a:srgbClr val="FFFF00"/>
                </a:highlight>
                <a:ea typeface="+mn-lt"/>
                <a:cs typeface="+mn-lt"/>
              </a:rPr>
              <a:t>sformalizowanie oraz obwarowanie możliwością zastosowania przymusu państwowego, by ją wyegzekwować.</a:t>
            </a:r>
            <a:endParaRPr lang="pl-PL">
              <a:highlight>
                <a:srgbClr val="FFFF00"/>
              </a:highlight>
              <a:cs typeface="Arial"/>
            </a:endParaRPr>
          </a:p>
        </p:txBody>
      </p:sp>
    </p:spTree>
    <p:extLst>
      <p:ext uri="{BB962C8B-B14F-4D97-AF65-F5344CB8AC3E}">
        <p14:creationId xmlns:p14="http://schemas.microsoft.com/office/powerpoint/2010/main" val="23894999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Norma prawna</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457200" indent="-457200">
              <a:lnSpc>
                <a:spcPct val="70000"/>
              </a:lnSpc>
            </a:pPr>
            <a:r>
              <a:rPr lang="pl-PL" sz="3200">
                <a:ea typeface="+mn-lt"/>
                <a:cs typeface="+mn-lt"/>
              </a:rPr>
              <a:t>Sformalizowanie normy prawnej oznacza, że jest ona:</a:t>
            </a:r>
            <a:endParaRPr lang="pl-PL">
              <a:ea typeface="+mn-lt"/>
              <a:cs typeface="+mn-lt"/>
            </a:endParaRPr>
          </a:p>
          <a:p>
            <a:pPr marL="914400" lvl="1" indent="-457200">
              <a:lnSpc>
                <a:spcPct val="70000"/>
              </a:lnSpc>
            </a:pPr>
            <a:r>
              <a:rPr lang="pl-PL" sz="2800">
                <a:ea typeface="+mn-lt"/>
                <a:cs typeface="+mn-lt"/>
              </a:rPr>
              <a:t>spisana, a dzięki temu (względnie) jednoznaczna; </a:t>
            </a:r>
          </a:p>
          <a:p>
            <a:pPr marL="914400" lvl="1" indent="-457200">
              <a:lnSpc>
                <a:spcPct val="70000"/>
              </a:lnSpc>
            </a:pPr>
            <a:r>
              <a:rPr lang="pl-PL" sz="2800">
                <a:ea typeface="+mn-lt"/>
                <a:cs typeface="+mn-lt"/>
              </a:rPr>
              <a:t>uchwalona lub wydana przez odpowiedni organ (np. Sejm, Radę Ministrów, Radę Gminy) w odpowiedniej procedurze (np. wymagana większość i kworum);</a:t>
            </a:r>
          </a:p>
          <a:p>
            <a:pPr marL="914400" lvl="1" indent="-457200">
              <a:lnSpc>
                <a:spcPct val="70000"/>
              </a:lnSpc>
            </a:pPr>
            <a:r>
              <a:rPr lang="pl-PL" sz="2800">
                <a:ea typeface="+mn-lt"/>
                <a:cs typeface="+mn-lt"/>
              </a:rPr>
              <a:t>ogłoszona we właściwym organie publikacyjnym (np. Dziennik Ustaw, Dziennik Urzędowy Województwa, Monitor Polski). </a:t>
            </a:r>
            <a:endParaRPr lang="pl-PL"/>
          </a:p>
        </p:txBody>
      </p:sp>
    </p:spTree>
    <p:extLst>
      <p:ext uri="{BB962C8B-B14F-4D97-AF65-F5344CB8AC3E}">
        <p14:creationId xmlns:p14="http://schemas.microsoft.com/office/powerpoint/2010/main" val="8071149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Norma prawna</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0" indent="0">
              <a:lnSpc>
                <a:spcPct val="70000"/>
              </a:lnSpc>
              <a:buNone/>
            </a:pPr>
            <a:r>
              <a:rPr lang="pl-PL" sz="3200">
                <a:ea typeface="+mn-lt"/>
                <a:cs typeface="+mn-lt"/>
              </a:rPr>
              <a:t>Norma prawna zawiera zwykle trzy elementy – hipotezę, dyspozycję i sankcję. Wyróżnienie tych elementów w jej budowie ułatwia proces stosowania norm prawnych. </a:t>
            </a:r>
            <a:endParaRPr lang="pl-PL">
              <a:ea typeface="+mn-lt"/>
              <a:cs typeface="+mn-lt"/>
            </a:endParaRPr>
          </a:p>
          <a:p>
            <a:pPr>
              <a:lnSpc>
                <a:spcPct val="70000"/>
              </a:lnSpc>
            </a:pPr>
            <a:r>
              <a:rPr lang="pl-PL" sz="3200">
                <a:ea typeface="+mn-lt"/>
                <a:cs typeface="+mn-lt"/>
              </a:rPr>
              <a:t>Hipoteza to część normy prawnej, w której określony jest adresat normy i okoliczności, w jakich ma ona zastosowanie. </a:t>
            </a:r>
            <a:endParaRPr lang="pl-PL">
              <a:ea typeface="+mn-lt"/>
              <a:cs typeface="+mn-lt"/>
            </a:endParaRPr>
          </a:p>
          <a:p>
            <a:pPr>
              <a:lnSpc>
                <a:spcPct val="70000"/>
              </a:lnSpc>
            </a:pPr>
            <a:r>
              <a:rPr lang="pl-PL" sz="3200">
                <a:ea typeface="+mn-lt"/>
                <a:cs typeface="+mn-lt"/>
              </a:rPr>
              <a:t>Dyspozycja zawiera wzór pożądanego zachowania, jakiego oczekuje się od adresata. </a:t>
            </a:r>
            <a:endParaRPr lang="pl-PL">
              <a:ea typeface="+mn-lt"/>
              <a:cs typeface="+mn-lt"/>
            </a:endParaRPr>
          </a:p>
          <a:p>
            <a:pPr>
              <a:lnSpc>
                <a:spcPct val="70000"/>
              </a:lnSpc>
            </a:pPr>
            <a:r>
              <a:rPr lang="pl-PL" sz="3200">
                <a:ea typeface="+mn-lt"/>
                <a:cs typeface="+mn-lt"/>
              </a:rPr>
              <a:t>Sankcja natomiast to negatywna konsekwencja, jaka grozi adresatowi w przypadku naruszenia dyspozycji.</a:t>
            </a:r>
            <a:endParaRPr lang="pl-PL">
              <a:cs typeface="Arial"/>
            </a:endParaRPr>
          </a:p>
        </p:txBody>
      </p:sp>
    </p:spTree>
    <p:extLst>
      <p:ext uri="{BB962C8B-B14F-4D97-AF65-F5344CB8AC3E}">
        <p14:creationId xmlns:p14="http://schemas.microsoft.com/office/powerpoint/2010/main" val="17371291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Przepis prawny</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0" indent="0">
              <a:lnSpc>
                <a:spcPct val="70000"/>
              </a:lnSpc>
              <a:buNone/>
            </a:pPr>
            <a:r>
              <a:rPr lang="pl-PL" sz="3200">
                <a:ea typeface="+mn-lt"/>
                <a:cs typeface="+mn-lt"/>
              </a:rPr>
              <a:t>Przepis prawny to najmniejsza jednostka redakcyjna aktu normatywnego w formie zdania, ujęta jako artykuł, paragraf, ustęp, punkt lub litera. Normy prawne mają zaś charakter abstrakcyjny – to przekonanie powstałe w naszej świadomości na temat tego, co jest zgodne lub niezgodne z obowiązującym prawem. Są treścią, która przybiera formę przepisów.</a:t>
            </a:r>
            <a:endParaRPr lang="pl-PL"/>
          </a:p>
        </p:txBody>
      </p:sp>
    </p:spTree>
    <p:extLst>
      <p:ext uri="{BB962C8B-B14F-4D97-AF65-F5344CB8AC3E}">
        <p14:creationId xmlns:p14="http://schemas.microsoft.com/office/powerpoint/2010/main" val="3208574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Przepis prawny</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marL="457200" indent="-457200">
              <a:lnSpc>
                <a:spcPct val="70000"/>
              </a:lnSpc>
            </a:pPr>
            <a:r>
              <a:rPr lang="pl-PL" sz="3200">
                <a:ea typeface="+mn-lt"/>
                <a:cs typeface="+mn-lt"/>
              </a:rPr>
              <a:t>Przepis prawny to narzędzie, za pomocą którego prawodawca przekazuje adresatom wiadomości o normach. Normy prawne zawsze wyrażają treść obowiązującego prawa, a przepisy prawne są jedynie formą wyrażania tej treści. </a:t>
            </a:r>
            <a:endParaRPr lang="pl-PL">
              <a:ea typeface="+mn-lt"/>
              <a:cs typeface="+mn-lt"/>
            </a:endParaRPr>
          </a:p>
        </p:txBody>
      </p:sp>
    </p:spTree>
    <p:extLst>
      <p:ext uri="{BB962C8B-B14F-4D97-AF65-F5344CB8AC3E}">
        <p14:creationId xmlns:p14="http://schemas.microsoft.com/office/powerpoint/2010/main" val="9901867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E0008EE-9AA8-B6A4-5BF8-4863561FE1E4}"/>
              </a:ext>
            </a:extLst>
          </p:cNvPr>
          <p:cNvSpPr>
            <a:spLocks noGrp="1"/>
          </p:cNvSpPr>
          <p:nvPr>
            <p:ph type="title"/>
          </p:nvPr>
        </p:nvSpPr>
        <p:spPr/>
        <p:txBody>
          <a:bodyPr/>
          <a:lstStyle/>
          <a:p>
            <a:pPr algn="ctr"/>
            <a:r>
              <a:rPr lang="pl-PL">
                <a:latin typeface="Arial Black"/>
              </a:rPr>
              <a:t>Przykład pytania testowego z egzaminu</a:t>
            </a:r>
            <a:endParaRPr lang="pl-PL"/>
          </a:p>
        </p:txBody>
      </p:sp>
      <p:sp>
        <p:nvSpPr>
          <p:cNvPr id="3" name="Symbol zastępczy zawartości 2">
            <a:extLst>
              <a:ext uri="{FF2B5EF4-FFF2-40B4-BE49-F238E27FC236}">
                <a16:creationId xmlns:a16="http://schemas.microsoft.com/office/drawing/2014/main" id="{51D9238A-01EC-B28A-8BF5-4ECEBFA20007}"/>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pl-PL" sz="3600">
                <a:solidFill>
                  <a:srgbClr val="333333"/>
                </a:solidFill>
                <a:ea typeface="+mn-lt"/>
                <a:cs typeface="+mn-lt"/>
              </a:rPr>
              <a:t>Norma prawna to:</a:t>
            </a:r>
            <a:endParaRPr lang="pl-PL" sz="3600">
              <a:cs typeface="Arial" panose="020B0604020202020204"/>
            </a:endParaRPr>
          </a:p>
          <a:p>
            <a:pPr marL="457200" indent="-457200">
              <a:buAutoNum type="alphaLcParenR"/>
            </a:pPr>
            <a:r>
              <a:rPr lang="pl-PL" sz="2400">
                <a:solidFill>
                  <a:srgbClr val="000000"/>
                </a:solidFill>
                <a:ea typeface="+mn-lt"/>
                <a:cs typeface="+mn-lt"/>
              </a:rPr>
              <a:t>najmniejsza jednostka redakcyjna aktu normatywnego w formie zdania, ujęta jako artykuł, paragraf, ustęp, punkt lub litera;</a:t>
            </a:r>
          </a:p>
          <a:p>
            <a:pPr marL="457200" indent="-457200">
              <a:buAutoNum type="alphaLcParenR"/>
            </a:pPr>
            <a:r>
              <a:rPr lang="pl-PL" sz="2400">
                <a:solidFill>
                  <a:srgbClr val="000000"/>
                </a:solidFill>
                <a:ea typeface="+mn-lt"/>
                <a:cs typeface="+mn-lt"/>
              </a:rPr>
              <a:t>to</a:t>
            </a:r>
            <a:r>
              <a:rPr lang="pl-PL" sz="2400">
                <a:ea typeface="+mn-lt"/>
                <a:cs typeface="+mn-lt"/>
              </a:rPr>
              <a:t> ogólna reguła postępowania, mająca formę nakazu, zakazu lub dozwolenia, zawarta w przepisie prawnym;</a:t>
            </a:r>
            <a:endParaRPr lang="pl-PL" sz="2400">
              <a:cs typeface="Arial"/>
            </a:endParaRPr>
          </a:p>
          <a:p>
            <a:pPr marL="457200" indent="-457200">
              <a:buAutoNum type="alphaLcParenR"/>
            </a:pPr>
            <a:r>
              <a:rPr lang="pl-PL" sz="2400">
                <a:ea typeface="+mn-lt"/>
                <a:cs typeface="+mn-lt"/>
              </a:rPr>
              <a:t>powszechnie akceptowana w danym społeczeństwie reguła postępowania w określonej sytuacji;</a:t>
            </a:r>
            <a:endParaRPr lang="pl-PL" sz="2400">
              <a:solidFill>
                <a:srgbClr val="333333"/>
              </a:solidFill>
              <a:cs typeface="Arial"/>
            </a:endParaRPr>
          </a:p>
          <a:p>
            <a:pPr marL="457200" indent="-457200">
              <a:buAutoNum type="alphaLcParenR"/>
            </a:pPr>
            <a:r>
              <a:rPr lang="pl-PL" sz="2400">
                <a:ea typeface="+mn-lt"/>
                <a:cs typeface="+mn-lt"/>
              </a:rPr>
              <a:t>zdanie zamieszczone w tekście aktu prawotwórczego, podstawowa jednostka gramatyczna języka prawnego, wyodrębniona przez prawodawcę jako artykuł, paragraf, punkt. </a:t>
            </a:r>
            <a:endParaRPr lang="pl-PL" sz="2400">
              <a:cs typeface="Arial"/>
            </a:endParaRPr>
          </a:p>
          <a:p>
            <a:endParaRPr lang="pl-PL" sz="2400">
              <a:cs typeface="Arial"/>
            </a:endParaRPr>
          </a:p>
        </p:txBody>
      </p:sp>
    </p:spTree>
    <p:extLst>
      <p:ext uri="{BB962C8B-B14F-4D97-AF65-F5344CB8AC3E}">
        <p14:creationId xmlns:p14="http://schemas.microsoft.com/office/powerpoint/2010/main" val="260725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idx="4294967295"/>
          </p:nvPr>
        </p:nvSpPr>
        <p:spPr>
          <a:xfrm>
            <a:off x="65314" y="0"/>
            <a:ext cx="12126685" cy="1628800"/>
          </a:xfrm>
        </p:spPr>
        <p:txBody>
          <a:bodyPr anchorCtr="0">
            <a:normAutofit/>
          </a:bodyPr>
          <a:lstStyle/>
          <a:p>
            <a:pPr algn="ctr">
              <a:defRPr/>
            </a:pPr>
            <a:r>
              <a:rPr lang="pl-PL" sz="4000">
                <a:latin typeface="Arial Black"/>
              </a:rPr>
              <a:t>Cel zajęć, </a:t>
            </a:r>
            <a:br>
              <a:rPr lang="pl-PL" sz="4000">
                <a:latin typeface="Arial Black"/>
              </a:rPr>
            </a:br>
            <a:r>
              <a:rPr lang="pl-PL" sz="4000">
                <a:latin typeface="Arial Black"/>
              </a:rPr>
              <a:t>czyli czym się będziemy zajmować?</a:t>
            </a:r>
            <a:endParaRPr lang="en-US" sz="4000">
              <a:latin typeface="Arial Black"/>
            </a:endParaRPr>
          </a:p>
        </p:txBody>
      </p:sp>
      <p:sp>
        <p:nvSpPr>
          <p:cNvPr id="3" name="Symbol zastępczy zawartości 2"/>
          <p:cNvSpPr>
            <a:spLocks noGrp="1"/>
          </p:cNvSpPr>
          <p:nvPr>
            <p:ph idx="4294967295"/>
          </p:nvPr>
        </p:nvSpPr>
        <p:spPr>
          <a:xfrm>
            <a:off x="359229" y="1742728"/>
            <a:ext cx="11560628" cy="5115272"/>
          </a:xfrm>
        </p:spPr>
        <p:txBody>
          <a:bodyPr vert="horz" lIns="91440" tIns="45720" rIns="91440" bIns="45720" rtlCol="0" anchor="t">
            <a:normAutofit/>
          </a:bodyPr>
          <a:lstStyle/>
          <a:p>
            <a:pPr>
              <a:defRPr/>
            </a:pPr>
            <a:r>
              <a:rPr lang="pl-PL" sz="3200">
                <a:latin typeface="Arial"/>
                <a:ea typeface="Calibri" panose="020F0502020204030204" pitchFamily="34" charset="0"/>
                <a:cs typeface="Arial"/>
              </a:rPr>
              <a:t>zdobywaniem</a:t>
            </a:r>
            <a:r>
              <a:rPr lang="pl-PL" sz="3200">
                <a:effectLst/>
                <a:latin typeface="Arial"/>
                <a:ea typeface="Calibri" panose="020F0502020204030204" pitchFamily="34" charset="0"/>
                <a:cs typeface="Arial"/>
              </a:rPr>
              <a:t> wiedzy </a:t>
            </a:r>
            <a:r>
              <a:rPr lang="pl-PL" sz="3200">
                <a:latin typeface="Arial"/>
                <a:ea typeface="Calibri" panose="020F0502020204030204" pitchFamily="34" charset="0"/>
                <a:cs typeface="Arial"/>
              </a:rPr>
              <a:t>o roli prawa w naszym życiu;</a:t>
            </a:r>
            <a:endParaRPr lang="pl-PL" sz="3200">
              <a:effectLst/>
              <a:latin typeface="Arial"/>
              <a:ea typeface="Calibri" panose="020F0502020204030204" pitchFamily="34" charset="0"/>
              <a:cs typeface="Arial"/>
            </a:endParaRPr>
          </a:p>
          <a:p>
            <a:pPr>
              <a:defRPr/>
            </a:pPr>
            <a:r>
              <a:rPr lang="pl-PL" sz="3200">
                <a:latin typeface="Arial"/>
                <a:ea typeface="Calibri" panose="020F0502020204030204" pitchFamily="34" charset="0"/>
                <a:cs typeface="Arial"/>
              </a:rPr>
              <a:t>doskonaleniem umiejętności korzystania z prawa</a:t>
            </a:r>
            <a:r>
              <a:rPr lang="pl-PL" sz="3200">
                <a:effectLst/>
                <a:latin typeface="Arial"/>
                <a:ea typeface="Calibri" panose="020F0502020204030204" pitchFamily="34" charset="0"/>
                <a:cs typeface="Arial"/>
              </a:rPr>
              <a:t>;</a:t>
            </a:r>
          </a:p>
          <a:p>
            <a:pPr>
              <a:defRPr/>
            </a:pPr>
            <a:r>
              <a:rPr lang="pl-PL" sz="3200">
                <a:latin typeface="Arial"/>
                <a:ea typeface="Calibri" panose="020F0502020204030204" pitchFamily="34" charset="0"/>
                <a:cs typeface="Arial"/>
              </a:rPr>
              <a:t>ćwiczeniem kompetencji komunikacyjnych w relacjach miedzy studentami oraz w relacji studentów z prowadzącym wykład.</a:t>
            </a:r>
          </a:p>
        </p:txBody>
      </p:sp>
    </p:spTree>
    <p:extLst>
      <p:ext uri="{BB962C8B-B14F-4D97-AF65-F5344CB8AC3E}">
        <p14:creationId xmlns:p14="http://schemas.microsoft.com/office/powerpoint/2010/main" val="2733417222"/>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cs typeface="Arial"/>
              </a:rPr>
              <a:t>Prawo a bezpieczeństwo</a:t>
            </a:r>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fontScale="85000" lnSpcReduction="20000"/>
          </a:bodyPr>
          <a:lstStyle/>
          <a:p>
            <a:pPr algn="ctr">
              <a:lnSpc>
                <a:spcPct val="100000"/>
              </a:lnSpc>
              <a:buNone/>
            </a:pPr>
            <a:r>
              <a:rPr lang="pl-PL">
                <a:latin typeface="Arial Black"/>
                <a:cs typeface="Arial"/>
              </a:rPr>
              <a:t>Cel zajęć:</a:t>
            </a:r>
          </a:p>
          <a:p>
            <a:pPr>
              <a:buNone/>
            </a:pPr>
            <a:r>
              <a:rPr lang="pl-PL">
                <a:ea typeface="+mn-lt"/>
                <a:cs typeface="+mn-lt"/>
              </a:rPr>
              <a:t>Wprowadzenie pojęć z zakresu prawoznawstwa do słownika słuchaczy.</a:t>
            </a:r>
            <a:endParaRPr lang="pl-PL">
              <a:latin typeface="Arial" panose="020B0604020202020204"/>
              <a:cs typeface="Arial"/>
            </a:endParaRPr>
          </a:p>
          <a:p>
            <a:pPr algn="ctr">
              <a:buNone/>
            </a:pPr>
            <a:r>
              <a:rPr lang="pl-PL">
                <a:latin typeface="Arial Black"/>
                <a:cs typeface="Arial"/>
              </a:rPr>
              <a:t>Pytania, na które będziemy poszukiwali odpowiedzi podczas wykładu:</a:t>
            </a:r>
            <a:endParaRPr lang="pl-PL">
              <a:ea typeface="+mn-lt"/>
              <a:cs typeface="+mn-lt"/>
            </a:endParaRPr>
          </a:p>
          <a:p>
            <a:pPr marL="514350" indent="-514350">
              <a:lnSpc>
                <a:spcPct val="100000"/>
              </a:lnSpc>
              <a:buAutoNum type="arabicPeriod"/>
            </a:pPr>
            <a:r>
              <a:rPr lang="pl-PL" strike="sngStrike">
                <a:ea typeface="+mn-lt"/>
                <a:cs typeface="+mn-lt"/>
              </a:rPr>
              <a:t>Czym jest prawo i w jaki sposób wpływa na bezpieczeństwo?</a:t>
            </a:r>
            <a:endParaRPr lang="en-US" strike="sngStrike">
              <a:ea typeface="+mn-lt"/>
              <a:cs typeface="+mn-lt"/>
            </a:endParaRPr>
          </a:p>
          <a:p>
            <a:pPr marL="514350" indent="-514350">
              <a:lnSpc>
                <a:spcPct val="100000"/>
              </a:lnSpc>
              <a:buAutoNum type="arabicPeriod"/>
            </a:pPr>
            <a:r>
              <a:rPr lang="pl-PL" strike="sngStrike">
                <a:ea typeface="+mn-lt"/>
                <a:cs typeface="+mn-lt"/>
              </a:rPr>
              <a:t>Jaka jest relacja państwa i prawa?</a:t>
            </a:r>
            <a:endParaRPr lang="en-US" strike="sngStrike">
              <a:ea typeface="+mn-lt"/>
              <a:cs typeface="+mn-lt"/>
            </a:endParaRPr>
          </a:p>
          <a:p>
            <a:pPr marL="514350" indent="-514350">
              <a:lnSpc>
                <a:spcPct val="100000"/>
              </a:lnSpc>
              <a:buAutoNum type="arabicPeriod"/>
            </a:pPr>
            <a:r>
              <a:rPr lang="pl-PL" strike="sngStrike">
                <a:ea typeface="+mn-lt"/>
                <a:cs typeface="+mn-lt"/>
              </a:rPr>
              <a:t>Jak powstaje prawo?</a:t>
            </a:r>
          </a:p>
          <a:p>
            <a:pPr marL="514350" indent="-514350">
              <a:lnSpc>
                <a:spcPct val="100000"/>
              </a:lnSpc>
              <a:buAutoNum type="arabicPeriod"/>
            </a:pPr>
            <a:r>
              <a:rPr lang="pl-PL">
                <a:ea typeface="+mn-lt"/>
                <a:cs typeface="+mn-lt"/>
              </a:rPr>
              <a:t>Jak definiujemy pojęcie i funkcje prawa?</a:t>
            </a:r>
            <a:endParaRPr lang="en-US">
              <a:ea typeface="+mn-lt"/>
              <a:cs typeface="+mn-lt"/>
            </a:endParaRPr>
          </a:p>
          <a:p>
            <a:pPr marL="514350" indent="-514350">
              <a:lnSpc>
                <a:spcPct val="100000"/>
              </a:lnSpc>
              <a:buAutoNum type="arabicPeriod"/>
            </a:pPr>
            <a:r>
              <a:rPr lang="pl-PL">
                <a:ea typeface="+mn-lt"/>
                <a:cs typeface="+mn-lt"/>
              </a:rPr>
              <a:t>Co to są gałęzie prawa, czyli czy możemy regulować odmienne obszary życia społecznego jednym narzędziem (prawnym)? </a:t>
            </a:r>
            <a:br>
              <a:rPr lang="pl-PL">
                <a:ea typeface="+mn-lt"/>
                <a:cs typeface="+mn-lt"/>
              </a:rPr>
            </a:br>
            <a:endParaRPr lang="pl-PL">
              <a:ea typeface="+mn-lt"/>
              <a:cs typeface="+mn-lt"/>
            </a:endParaRPr>
          </a:p>
          <a:p>
            <a:pPr marL="514350" indent="-514350">
              <a:lnSpc>
                <a:spcPct val="100000"/>
              </a:lnSpc>
              <a:buAutoNum type="arabicPeriod"/>
            </a:pPr>
            <a:endParaRPr lang="pl-PL">
              <a:ea typeface="+mn-lt"/>
              <a:cs typeface="+mn-lt"/>
            </a:endParaRPr>
          </a:p>
          <a:p>
            <a:pPr marL="0" indent="0">
              <a:lnSpc>
                <a:spcPct val="100000"/>
              </a:lnSpc>
              <a:buNone/>
            </a:pPr>
            <a:endParaRPr lang="pl-PL">
              <a:cs typeface="Arial" panose="020B0604020202020204"/>
            </a:endParaRPr>
          </a:p>
        </p:txBody>
      </p:sp>
    </p:spTree>
    <p:extLst>
      <p:ext uri="{BB962C8B-B14F-4D97-AF65-F5344CB8AC3E}">
        <p14:creationId xmlns:p14="http://schemas.microsoft.com/office/powerpoint/2010/main" val="38401072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77126F-DC58-8FBF-003B-55EE52E6342C}"/>
              </a:ext>
            </a:extLst>
          </p:cNvPr>
          <p:cNvSpPr>
            <a:spLocks noGrp="1"/>
          </p:cNvSpPr>
          <p:nvPr>
            <p:ph type="title"/>
          </p:nvPr>
        </p:nvSpPr>
        <p:spPr/>
        <p:txBody>
          <a:bodyPr/>
          <a:lstStyle/>
          <a:p>
            <a:pPr algn="ctr"/>
            <a:r>
              <a:rPr lang="pl-PL">
                <a:latin typeface="Arial Black"/>
              </a:rPr>
              <a:t>Pojęcie prawa</a:t>
            </a:r>
            <a:endParaRPr lang="pl-PL"/>
          </a:p>
        </p:txBody>
      </p:sp>
      <p:sp>
        <p:nvSpPr>
          <p:cNvPr id="3" name="Symbol zastępczy zawartości 2">
            <a:extLst>
              <a:ext uri="{FF2B5EF4-FFF2-40B4-BE49-F238E27FC236}">
                <a16:creationId xmlns:a16="http://schemas.microsoft.com/office/drawing/2014/main" id="{3FA83B74-E287-6E6A-D4DF-FBD20FA6CD2A}"/>
              </a:ext>
            </a:extLst>
          </p:cNvPr>
          <p:cNvSpPr>
            <a:spLocks noGrp="1"/>
          </p:cNvSpPr>
          <p:nvPr>
            <p:ph idx="1"/>
          </p:nvPr>
        </p:nvSpPr>
        <p:spPr/>
        <p:txBody>
          <a:bodyPr vert="horz" lIns="91440" tIns="45720" rIns="91440" bIns="45720" rtlCol="0" anchor="t">
            <a:normAutofit/>
          </a:bodyPr>
          <a:lstStyle/>
          <a:p>
            <a:r>
              <a:rPr lang="pl-PL">
                <a:ea typeface="+mn-lt"/>
                <a:cs typeface="+mn-lt"/>
              </a:rPr>
              <a:t>Prawo to zbiór norm prawnych określających jak podmiot prawa ma obowiązek się zachować, a jak się zachować nie powinien. </a:t>
            </a:r>
            <a:endParaRPr lang="pl-PL"/>
          </a:p>
        </p:txBody>
      </p:sp>
    </p:spTree>
    <p:extLst>
      <p:ext uri="{BB962C8B-B14F-4D97-AF65-F5344CB8AC3E}">
        <p14:creationId xmlns:p14="http://schemas.microsoft.com/office/powerpoint/2010/main" val="34984043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77126F-DC58-8FBF-003B-55EE52E6342C}"/>
              </a:ext>
            </a:extLst>
          </p:cNvPr>
          <p:cNvSpPr>
            <a:spLocks noGrp="1"/>
          </p:cNvSpPr>
          <p:nvPr>
            <p:ph type="title"/>
          </p:nvPr>
        </p:nvSpPr>
        <p:spPr/>
        <p:txBody>
          <a:bodyPr/>
          <a:lstStyle/>
          <a:p>
            <a:pPr algn="ctr"/>
            <a:r>
              <a:rPr lang="pl-PL">
                <a:latin typeface="Arial Black"/>
              </a:rPr>
              <a:t>Dwa znaczenia pojęcia prawa</a:t>
            </a:r>
            <a:endParaRPr lang="pl-PL"/>
          </a:p>
        </p:txBody>
      </p:sp>
      <p:sp>
        <p:nvSpPr>
          <p:cNvPr id="3" name="Symbol zastępczy zawartości 2">
            <a:extLst>
              <a:ext uri="{FF2B5EF4-FFF2-40B4-BE49-F238E27FC236}">
                <a16:creationId xmlns:a16="http://schemas.microsoft.com/office/drawing/2014/main" id="{3FA83B74-E287-6E6A-D4DF-FBD20FA6CD2A}"/>
              </a:ext>
            </a:extLst>
          </p:cNvPr>
          <p:cNvSpPr>
            <a:spLocks noGrp="1"/>
          </p:cNvSpPr>
          <p:nvPr>
            <p:ph idx="1"/>
          </p:nvPr>
        </p:nvSpPr>
        <p:spPr>
          <a:xfrm>
            <a:off x="838200" y="1825624"/>
            <a:ext cx="10515600" cy="4124105"/>
          </a:xfrm>
        </p:spPr>
        <p:txBody>
          <a:bodyPr vert="horz" lIns="91440" tIns="45720" rIns="91440" bIns="45720" rtlCol="0" anchor="t">
            <a:normAutofit fontScale="92500" lnSpcReduction="10000"/>
          </a:bodyPr>
          <a:lstStyle/>
          <a:p>
            <a:pPr marL="514350" indent="-514350">
              <a:buAutoNum type="arabicPeriod"/>
            </a:pPr>
            <a:r>
              <a:rPr lang="pl-PL">
                <a:ea typeface="+mn-lt"/>
                <a:cs typeface="+mn-lt"/>
              </a:rPr>
              <a:t>prawo jako ogół norm, które tworzą system prawa lub jego ściśle określony dział, np. prawo polskie, prawo Unii Europejskiej, prawo cywilne, rodzinne, internetowe, lotnicze – jest to tzw.</a:t>
            </a:r>
            <a:r>
              <a:rPr lang="pl-PL" b="1">
                <a:ea typeface="+mn-lt"/>
                <a:cs typeface="+mn-lt"/>
              </a:rPr>
              <a:t> prawo</a:t>
            </a:r>
            <a:r>
              <a:rPr lang="pl-PL">
                <a:ea typeface="+mn-lt"/>
                <a:cs typeface="+mn-lt"/>
              </a:rPr>
              <a:t> </a:t>
            </a:r>
            <a:r>
              <a:rPr lang="pl-PL" b="1">
                <a:ea typeface="+mn-lt"/>
                <a:cs typeface="+mn-lt"/>
              </a:rPr>
              <a:t>przedmiotowe</a:t>
            </a:r>
            <a:r>
              <a:rPr lang="pl-PL">
                <a:ea typeface="+mn-lt"/>
                <a:cs typeface="+mn-lt"/>
              </a:rPr>
              <a:t>, czyli prawo wyrażone w ustanowionych i opublikowanych przez organy państwa normach; </a:t>
            </a:r>
            <a:endParaRPr lang="pl-PL"/>
          </a:p>
          <a:p>
            <a:pPr marL="514350" indent="-514350">
              <a:buAutoNum type="arabicPeriod"/>
            </a:pPr>
            <a:r>
              <a:rPr lang="pl-PL">
                <a:ea typeface="+mn-lt"/>
                <a:cs typeface="+mn-lt"/>
              </a:rPr>
              <a:t>prawo jako uprawnienie (zespół uprawnień) do czegoś, np. prawo do nauki, prawo do dochodzenia swoich racji przed sądem czy organem administracji państwowej, zawarte w normach prawa przedmiotowego – jest to tzw. </a:t>
            </a:r>
            <a:r>
              <a:rPr lang="pl-PL" b="1">
                <a:ea typeface="+mn-lt"/>
                <a:cs typeface="+mn-lt"/>
              </a:rPr>
              <a:t>prawo podmiotowe</a:t>
            </a:r>
            <a:r>
              <a:rPr lang="pl-PL">
                <a:ea typeface="+mn-lt"/>
                <a:cs typeface="+mn-lt"/>
              </a:rPr>
              <a:t>, czyli prawo rozumiane jako możność skutecznego realizowania przez dany podmiot jego potrzeb, wynikająca bezpośrednio z obowiązującego w danym miejscu i czasie prawa przedmiotowego. </a:t>
            </a:r>
            <a:endParaRPr lang="pl-PL">
              <a:cs typeface="Arial"/>
            </a:endParaRPr>
          </a:p>
        </p:txBody>
      </p:sp>
    </p:spTree>
    <p:extLst>
      <p:ext uri="{BB962C8B-B14F-4D97-AF65-F5344CB8AC3E}">
        <p14:creationId xmlns:p14="http://schemas.microsoft.com/office/powerpoint/2010/main" val="40168023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77126F-DC58-8FBF-003B-55EE52E6342C}"/>
              </a:ext>
            </a:extLst>
          </p:cNvPr>
          <p:cNvSpPr>
            <a:spLocks noGrp="1"/>
          </p:cNvSpPr>
          <p:nvPr>
            <p:ph type="title"/>
          </p:nvPr>
        </p:nvSpPr>
        <p:spPr/>
        <p:txBody>
          <a:bodyPr>
            <a:normAutofit fontScale="90000"/>
          </a:bodyPr>
          <a:lstStyle/>
          <a:p>
            <a:pPr algn="ctr"/>
            <a:r>
              <a:rPr lang="pl-PL">
                <a:latin typeface="Arial Black"/>
              </a:rPr>
              <a:t>rozróżnienie prawa ze względu na regulowany przepisami obszar systemów prawnych</a:t>
            </a:r>
            <a:endParaRPr lang="pl-PL"/>
          </a:p>
        </p:txBody>
      </p:sp>
      <p:sp>
        <p:nvSpPr>
          <p:cNvPr id="3" name="Symbol zastępczy zawartości 2">
            <a:extLst>
              <a:ext uri="{FF2B5EF4-FFF2-40B4-BE49-F238E27FC236}">
                <a16:creationId xmlns:a16="http://schemas.microsoft.com/office/drawing/2014/main" id="{3FA83B74-E287-6E6A-D4DF-FBD20FA6CD2A}"/>
              </a:ext>
            </a:extLst>
          </p:cNvPr>
          <p:cNvSpPr>
            <a:spLocks noGrp="1"/>
          </p:cNvSpPr>
          <p:nvPr>
            <p:ph idx="1"/>
          </p:nvPr>
        </p:nvSpPr>
        <p:spPr>
          <a:xfrm>
            <a:off x="838200" y="1825624"/>
            <a:ext cx="10515600" cy="4124105"/>
          </a:xfrm>
        </p:spPr>
        <p:txBody>
          <a:bodyPr vert="horz" lIns="91440" tIns="45720" rIns="91440" bIns="45720" rtlCol="0" anchor="t">
            <a:normAutofit/>
          </a:bodyPr>
          <a:lstStyle/>
          <a:p>
            <a:pPr marL="0" indent="0">
              <a:buNone/>
            </a:pPr>
            <a:r>
              <a:rPr lang="pl-PL">
                <a:ea typeface="+mn-lt"/>
                <a:cs typeface="+mn-lt"/>
              </a:rPr>
              <a:t>Rozróżnia się prawo w znaczeniu:</a:t>
            </a:r>
          </a:p>
          <a:p>
            <a:pPr marL="514350" indent="-514350"/>
            <a:r>
              <a:rPr lang="pl-PL">
                <a:ea typeface="+mn-lt"/>
                <a:cs typeface="+mn-lt"/>
              </a:rPr>
              <a:t>materialnym, </a:t>
            </a:r>
          </a:p>
          <a:p>
            <a:pPr marL="514350" indent="-514350"/>
            <a:r>
              <a:rPr lang="pl-PL">
                <a:ea typeface="+mn-lt"/>
                <a:cs typeface="+mn-lt"/>
              </a:rPr>
              <a:t>formalnym,</a:t>
            </a:r>
          </a:p>
          <a:p>
            <a:pPr marL="514350" indent="-514350"/>
            <a:r>
              <a:rPr lang="pl-PL">
                <a:ea typeface="+mn-lt"/>
                <a:cs typeface="+mn-lt"/>
              </a:rPr>
              <a:t>ustrojowym.</a:t>
            </a:r>
          </a:p>
          <a:p>
            <a:pPr marL="514350" indent="-514350"/>
            <a:endParaRPr lang="pl-PL">
              <a:cs typeface="Arial"/>
            </a:endParaRPr>
          </a:p>
          <a:p>
            <a:pPr marL="514350" indent="-514350"/>
            <a:endParaRPr lang="pl-PL">
              <a:ea typeface="+mn-lt"/>
              <a:cs typeface="+mn-lt"/>
            </a:endParaRPr>
          </a:p>
        </p:txBody>
      </p:sp>
    </p:spTree>
    <p:extLst>
      <p:ext uri="{BB962C8B-B14F-4D97-AF65-F5344CB8AC3E}">
        <p14:creationId xmlns:p14="http://schemas.microsoft.com/office/powerpoint/2010/main" val="27838998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2777AD8-B9DC-9015-98DC-1084D38B920F}"/>
              </a:ext>
            </a:extLst>
          </p:cNvPr>
          <p:cNvSpPr>
            <a:spLocks noGrp="1"/>
          </p:cNvSpPr>
          <p:nvPr>
            <p:ph type="title"/>
          </p:nvPr>
        </p:nvSpPr>
        <p:spPr/>
        <p:txBody>
          <a:bodyPr/>
          <a:lstStyle/>
          <a:p>
            <a:pPr algn="ctr"/>
            <a:r>
              <a:rPr lang="pl-PL">
                <a:latin typeface="Arial Black"/>
              </a:rPr>
              <a:t>Źródła prawa</a:t>
            </a:r>
            <a:endParaRPr lang="pl-PL"/>
          </a:p>
        </p:txBody>
      </p:sp>
      <p:sp>
        <p:nvSpPr>
          <p:cNvPr id="3" name="Symbol zastępczy zawartości 2">
            <a:extLst>
              <a:ext uri="{FF2B5EF4-FFF2-40B4-BE49-F238E27FC236}">
                <a16:creationId xmlns:a16="http://schemas.microsoft.com/office/drawing/2014/main" id="{7BC0D5EC-7857-5642-D9B4-0E64B377E224}"/>
              </a:ext>
            </a:extLst>
          </p:cNvPr>
          <p:cNvSpPr>
            <a:spLocks noGrp="1"/>
          </p:cNvSpPr>
          <p:nvPr>
            <p:ph idx="1"/>
          </p:nvPr>
        </p:nvSpPr>
        <p:spPr/>
        <p:txBody>
          <a:bodyPr vert="horz" lIns="91440" tIns="45720" rIns="91440" bIns="45720" rtlCol="0" anchor="t">
            <a:normAutofit/>
          </a:bodyPr>
          <a:lstStyle/>
          <a:p>
            <a:pPr marL="0" indent="0">
              <a:buNone/>
            </a:pPr>
            <a:r>
              <a:rPr lang="pl-PL" sz="1800">
                <a:solidFill>
                  <a:srgbClr val="333333"/>
                </a:solidFill>
                <a:ea typeface="+mn-lt"/>
                <a:cs typeface="+mn-lt"/>
              </a:rPr>
              <a:t>Rozdział III Konstytucji Rzeczypospolitej Polskiej </a:t>
            </a:r>
            <a:endParaRPr lang="pl-PL">
              <a:cs typeface="Arial" panose="020B0604020202020204"/>
            </a:endParaRPr>
          </a:p>
          <a:p>
            <a:pPr marL="0" indent="0">
              <a:buNone/>
            </a:pPr>
            <a:r>
              <a:rPr lang="pl-PL" sz="1800">
                <a:solidFill>
                  <a:srgbClr val="333333"/>
                </a:solidFill>
                <a:ea typeface="+mn-lt"/>
                <a:cs typeface="+mn-lt"/>
              </a:rPr>
              <a:t>Art. 87 Konstytucji RP stanowi, iż</a:t>
            </a:r>
          </a:p>
          <a:p>
            <a:pPr>
              <a:buFont typeface="Arial"/>
            </a:pPr>
            <a:r>
              <a:rPr lang="pl-PL" sz="1800">
                <a:solidFill>
                  <a:srgbClr val="000000"/>
                </a:solidFill>
                <a:ea typeface="+mn-lt"/>
                <a:cs typeface="+mn-lt"/>
              </a:rPr>
              <a:t>Źródłami</a:t>
            </a:r>
            <a:r>
              <a:rPr lang="pl-PL" sz="1800">
                <a:ea typeface="+mn-lt"/>
                <a:cs typeface="+mn-lt"/>
              </a:rPr>
              <a:t> powszechnie obowiązującego prawa Rzeczypospolitej Polskiej są: </a:t>
            </a:r>
            <a:br>
              <a:rPr lang="pl-PL" sz="1800">
                <a:ea typeface="+mn-lt"/>
                <a:cs typeface="+mn-lt"/>
              </a:rPr>
            </a:br>
            <a:r>
              <a:rPr lang="pl-PL" sz="1800">
                <a:ea typeface="+mn-lt"/>
                <a:cs typeface="+mn-lt"/>
              </a:rPr>
              <a:t>Konstytucja,</a:t>
            </a:r>
            <a:br>
              <a:rPr lang="pl-PL" sz="1800">
                <a:ea typeface="+mn-lt"/>
                <a:cs typeface="+mn-lt"/>
              </a:rPr>
            </a:br>
            <a:r>
              <a:rPr lang="pl-PL" sz="1800">
                <a:ea typeface="+mn-lt"/>
                <a:cs typeface="+mn-lt"/>
              </a:rPr>
              <a:t>ustawy, </a:t>
            </a:r>
            <a:br>
              <a:rPr lang="pl-PL" sz="1800">
                <a:ea typeface="+mn-lt"/>
                <a:cs typeface="+mn-lt"/>
              </a:rPr>
            </a:br>
            <a:r>
              <a:rPr lang="pl-PL" sz="1800">
                <a:ea typeface="+mn-lt"/>
                <a:cs typeface="+mn-lt"/>
              </a:rPr>
              <a:t>ratyfikowane umowy międzynarodowe</a:t>
            </a:r>
            <a:br>
              <a:rPr lang="pl-PL" sz="1800">
                <a:ea typeface="+mn-lt"/>
                <a:cs typeface="+mn-lt"/>
              </a:rPr>
            </a:br>
            <a:r>
              <a:rPr lang="pl-PL" sz="1800">
                <a:ea typeface="+mn-lt"/>
                <a:cs typeface="+mn-lt"/>
              </a:rPr>
              <a:t>oraz rozporządzenia.</a:t>
            </a:r>
            <a:endParaRPr lang="pl-PL"/>
          </a:p>
          <a:p>
            <a:pPr>
              <a:buFont typeface="Arial"/>
              <a:buChar char="•"/>
            </a:pPr>
            <a:r>
              <a:rPr lang="pl-PL" sz="1800">
                <a:ea typeface="+mn-lt"/>
                <a:cs typeface="+mn-lt"/>
              </a:rPr>
              <a:t>Źródłami powszechnie obowiązującego prawa Rzeczypospolitej Polskiej są na obszarze działania organów, które je ustanowiły, akty prawa miejscowego</a:t>
            </a:r>
            <a:endParaRPr lang="pl-PL">
              <a:ea typeface="+mn-lt"/>
              <a:cs typeface="+mn-lt"/>
            </a:endParaRPr>
          </a:p>
        </p:txBody>
      </p:sp>
    </p:spTree>
    <p:extLst>
      <p:ext uri="{BB962C8B-B14F-4D97-AF65-F5344CB8AC3E}">
        <p14:creationId xmlns:p14="http://schemas.microsoft.com/office/powerpoint/2010/main" val="15134195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38222C0-DA0D-95DC-3663-D0977C6DB234}"/>
              </a:ext>
            </a:extLst>
          </p:cNvPr>
          <p:cNvSpPr>
            <a:spLocks noGrp="1"/>
          </p:cNvSpPr>
          <p:nvPr>
            <p:ph type="title"/>
          </p:nvPr>
        </p:nvSpPr>
        <p:spPr/>
        <p:txBody>
          <a:bodyPr/>
          <a:lstStyle/>
          <a:p>
            <a:pPr algn="ctr"/>
            <a:r>
              <a:rPr lang="pl-PL">
                <a:latin typeface="Arial Black"/>
              </a:rPr>
              <a:t>Źródła prawa w Polsce </a:t>
            </a:r>
            <a:br>
              <a:rPr lang="pl-PL">
                <a:latin typeface="Arial Black"/>
              </a:rPr>
            </a:br>
            <a:r>
              <a:rPr lang="pl-PL">
                <a:latin typeface="Arial Black"/>
              </a:rPr>
              <a:t>(Konstytucja a umowa międzynarodowa)</a:t>
            </a:r>
            <a:endParaRPr lang="pl-PL"/>
          </a:p>
        </p:txBody>
      </p:sp>
      <p:sp>
        <p:nvSpPr>
          <p:cNvPr id="3" name="Symbol zastępczy zawartości 2">
            <a:extLst>
              <a:ext uri="{FF2B5EF4-FFF2-40B4-BE49-F238E27FC236}">
                <a16:creationId xmlns:a16="http://schemas.microsoft.com/office/drawing/2014/main" id="{774510DF-6605-5D6A-BAF9-B4AD327DD2EC}"/>
              </a:ext>
            </a:extLst>
          </p:cNvPr>
          <p:cNvSpPr>
            <a:spLocks noGrp="1"/>
          </p:cNvSpPr>
          <p:nvPr>
            <p:ph idx="1"/>
          </p:nvPr>
        </p:nvSpPr>
        <p:spPr/>
        <p:txBody>
          <a:bodyPr vert="horz" lIns="91440" tIns="45720" rIns="91440" bIns="45720" rtlCol="0" anchor="t">
            <a:normAutofit/>
          </a:bodyPr>
          <a:lstStyle/>
          <a:p>
            <a:pPr marL="0" indent="0">
              <a:buNone/>
            </a:pPr>
            <a:r>
              <a:rPr lang="pl-PL" sz="1800" b="1">
                <a:solidFill>
                  <a:srgbClr val="333333"/>
                </a:solidFill>
                <a:ea typeface="+mn-lt"/>
                <a:cs typeface="+mn-lt"/>
              </a:rPr>
              <a:t>Art.  91.  [Umowa międzynarodowa w krajowym porządku prawnym]</a:t>
            </a:r>
            <a:endParaRPr lang="pl-PL" sz="1800">
              <a:cs typeface="Arial" panose="020B0604020202020204"/>
            </a:endParaRPr>
          </a:p>
          <a:p>
            <a:pPr marL="0" indent="0">
              <a:buNone/>
            </a:pPr>
            <a:r>
              <a:rPr lang="pl-PL" sz="1800">
                <a:solidFill>
                  <a:srgbClr val="333333"/>
                </a:solidFill>
                <a:ea typeface="+mn-lt"/>
                <a:cs typeface="+mn-lt"/>
              </a:rPr>
              <a:t>1. Ratyfikowana umowa międzynarodowa, po jej ogłoszeniu w Dzienniku Ustaw Rzeczypospolitej Polskiej, stanowi część krajowego porządku prawnego i jest bezpośrednio stosowana, chyba że jej stosowanie jest uzależnione od wydania ustawy.</a:t>
            </a:r>
            <a:endParaRPr lang="pl-PL" sz="1800">
              <a:cs typeface="Arial" panose="020B0604020202020204"/>
            </a:endParaRPr>
          </a:p>
          <a:p>
            <a:pPr marL="0" indent="0">
              <a:buNone/>
            </a:pPr>
            <a:r>
              <a:rPr lang="pl-PL" sz="1800">
                <a:solidFill>
                  <a:srgbClr val="333333"/>
                </a:solidFill>
                <a:ea typeface="+mn-lt"/>
                <a:cs typeface="+mn-lt"/>
              </a:rPr>
              <a:t>2. Umowa międzynarodowa ratyfikowana za uprzednią zgodą wyrażoną w ustawie ma pierwszeństwo przed ustawą, jeżeli ustawy tej nie da się pogodzić z umową.</a:t>
            </a:r>
            <a:endParaRPr lang="pl-PL" sz="1800">
              <a:cs typeface="Arial" panose="020B0604020202020204"/>
            </a:endParaRPr>
          </a:p>
          <a:p>
            <a:pPr marL="0" indent="0">
              <a:buNone/>
            </a:pPr>
            <a:r>
              <a:rPr lang="pl-PL" sz="1800">
                <a:solidFill>
                  <a:srgbClr val="333333"/>
                </a:solidFill>
                <a:ea typeface="+mn-lt"/>
                <a:cs typeface="+mn-lt"/>
              </a:rPr>
              <a:t>3. Jeżeli wynika to z ratyfikowanej przez Rzeczpospolitą Polską umowy konstytuującej organizację międzynarodową, prawo przez nią stanowione jest stosowane bezpośrednio, mając pierwszeństwo w przypadku kolizji z ustawami.</a:t>
            </a:r>
            <a:endParaRPr lang="pl-PL" sz="1800">
              <a:cs typeface="Arial" panose="020B0604020202020204"/>
            </a:endParaRPr>
          </a:p>
          <a:p>
            <a:pPr marL="0" indent="0">
              <a:buNone/>
            </a:pPr>
            <a:endParaRPr lang="pl-PL" sz="4000">
              <a:cs typeface="Arial"/>
            </a:endParaRPr>
          </a:p>
        </p:txBody>
      </p:sp>
    </p:spTree>
    <p:extLst>
      <p:ext uri="{BB962C8B-B14F-4D97-AF65-F5344CB8AC3E}">
        <p14:creationId xmlns:p14="http://schemas.microsoft.com/office/powerpoint/2010/main" val="7496441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38222C0-DA0D-95DC-3663-D0977C6DB234}"/>
              </a:ext>
            </a:extLst>
          </p:cNvPr>
          <p:cNvSpPr>
            <a:spLocks noGrp="1"/>
          </p:cNvSpPr>
          <p:nvPr>
            <p:ph type="title"/>
          </p:nvPr>
        </p:nvSpPr>
        <p:spPr/>
        <p:txBody>
          <a:bodyPr/>
          <a:lstStyle/>
          <a:p>
            <a:pPr algn="ctr"/>
            <a:r>
              <a:rPr lang="pl-PL">
                <a:latin typeface="Arial Black"/>
              </a:rPr>
              <a:t>Źródła prawa w Polsce </a:t>
            </a:r>
            <a:br>
              <a:rPr lang="pl-PL">
                <a:latin typeface="Arial Black"/>
              </a:rPr>
            </a:br>
            <a:r>
              <a:rPr lang="pl-PL">
                <a:latin typeface="Arial Black"/>
              </a:rPr>
              <a:t>(Konstytucja a umowa międzynarodowa)</a:t>
            </a:r>
            <a:endParaRPr lang="pl-PL"/>
          </a:p>
        </p:txBody>
      </p:sp>
      <p:sp>
        <p:nvSpPr>
          <p:cNvPr id="3" name="Symbol zastępczy zawartości 2">
            <a:extLst>
              <a:ext uri="{FF2B5EF4-FFF2-40B4-BE49-F238E27FC236}">
                <a16:creationId xmlns:a16="http://schemas.microsoft.com/office/drawing/2014/main" id="{774510DF-6605-5D6A-BAF9-B4AD327DD2EC}"/>
              </a:ext>
            </a:extLst>
          </p:cNvPr>
          <p:cNvSpPr>
            <a:spLocks noGrp="1"/>
          </p:cNvSpPr>
          <p:nvPr>
            <p:ph idx="1"/>
          </p:nvPr>
        </p:nvSpPr>
        <p:spPr/>
        <p:txBody>
          <a:bodyPr vert="horz" lIns="91440" tIns="45720" rIns="91440" bIns="45720" rtlCol="0" anchor="t">
            <a:normAutofit fontScale="92500" lnSpcReduction="20000"/>
          </a:bodyPr>
          <a:lstStyle/>
          <a:p>
            <a:pPr>
              <a:buNone/>
            </a:pPr>
            <a:r>
              <a:rPr lang="pl-PL" sz="1800" b="1">
                <a:solidFill>
                  <a:srgbClr val="333333"/>
                </a:solidFill>
                <a:ea typeface="+mn-lt"/>
                <a:cs typeface="+mn-lt"/>
              </a:rPr>
              <a:t>Art.  8.  [Nadrzędność Konstytucji; bezpośrednie jej stosowanie]</a:t>
            </a:r>
            <a:endParaRPr lang="pl-PL" sz="1800">
              <a:ea typeface="+mn-lt"/>
              <a:cs typeface="+mn-lt"/>
            </a:endParaRPr>
          </a:p>
          <a:p>
            <a:pPr>
              <a:buNone/>
            </a:pPr>
            <a:r>
              <a:rPr lang="pl-PL" sz="1800">
                <a:solidFill>
                  <a:srgbClr val="333333"/>
                </a:solidFill>
                <a:ea typeface="+mn-lt"/>
                <a:cs typeface="+mn-lt"/>
              </a:rPr>
              <a:t>1. Konstytucja jest najwyższym prawem Rzeczypospolitej Polskiej.</a:t>
            </a:r>
            <a:endParaRPr lang="pl-PL" sz="1800">
              <a:cs typeface="Arial"/>
            </a:endParaRPr>
          </a:p>
          <a:p>
            <a:pPr>
              <a:buNone/>
            </a:pPr>
            <a:r>
              <a:rPr lang="pl-PL" sz="1800">
                <a:solidFill>
                  <a:srgbClr val="333333"/>
                </a:solidFill>
                <a:ea typeface="+mn-lt"/>
                <a:cs typeface="+mn-lt"/>
              </a:rPr>
              <a:t>2. Przepisy Konstytucji stosuje się bezpośrednio, chyba że Konstytucja stanowi inaczej.</a:t>
            </a:r>
            <a:endParaRPr lang="pl-PL" sz="1800">
              <a:ea typeface="+mn-lt"/>
              <a:cs typeface="+mn-lt"/>
            </a:endParaRPr>
          </a:p>
          <a:p>
            <a:pPr>
              <a:buNone/>
            </a:pPr>
            <a:r>
              <a:rPr lang="pl-PL" sz="1800" b="1">
                <a:solidFill>
                  <a:srgbClr val="333333"/>
                </a:solidFill>
                <a:ea typeface="+mn-lt"/>
                <a:cs typeface="+mn-lt"/>
              </a:rPr>
              <a:t>Art.  9.  [Związanie prawem międzynarodowym]</a:t>
            </a:r>
            <a:endParaRPr lang="pl-PL" sz="1800">
              <a:cs typeface="Arial"/>
            </a:endParaRPr>
          </a:p>
          <a:p>
            <a:pPr algn="just">
              <a:buNone/>
            </a:pPr>
            <a:r>
              <a:rPr lang="pl-PL" sz="1800">
                <a:solidFill>
                  <a:srgbClr val="333333"/>
                </a:solidFill>
                <a:ea typeface="+mn-lt"/>
                <a:cs typeface="+mn-lt"/>
              </a:rPr>
              <a:t>Rzeczpospolita Polska przestrzega wiążącego ją prawa międzynarodowego.</a:t>
            </a:r>
            <a:endParaRPr lang="pl-PL" sz="1800">
              <a:ea typeface="+mn-lt"/>
              <a:cs typeface="+mn-lt"/>
            </a:endParaRPr>
          </a:p>
          <a:p>
            <a:pPr algn="just">
              <a:buNone/>
            </a:pPr>
            <a:endParaRPr lang="pl-PL" sz="1800">
              <a:ea typeface="+mn-lt"/>
              <a:cs typeface="+mn-lt"/>
            </a:endParaRPr>
          </a:p>
          <a:p>
            <a:pPr algn="just">
              <a:buNone/>
            </a:pPr>
            <a:endParaRPr lang="pl-PL" sz="1800">
              <a:ea typeface="+mn-lt"/>
              <a:cs typeface="+mn-lt"/>
            </a:endParaRPr>
          </a:p>
          <a:p>
            <a:pPr algn="just">
              <a:buNone/>
            </a:pPr>
            <a:r>
              <a:rPr lang="pl-PL" sz="1800">
                <a:ea typeface="+mn-lt"/>
                <a:cs typeface="+mn-lt"/>
              </a:rPr>
              <a:t>Polska, stając się członkiem Unii Europejskiej, zobowiązała się przejąć jej cały dotychczasowy dorobek prawny, a tym samym związała się zasadą pierwszeństwa prawa unijnego.</a:t>
            </a:r>
            <a:endParaRPr lang="pl-PL">
              <a:cs typeface="Arial"/>
            </a:endParaRPr>
          </a:p>
          <a:p>
            <a:pPr algn="just">
              <a:buNone/>
            </a:pPr>
            <a:r>
              <a:rPr lang="pl-PL" sz="1800">
                <a:solidFill>
                  <a:srgbClr val="000000"/>
                </a:solidFill>
                <a:ea typeface="+mn-lt"/>
                <a:cs typeface="+mn-lt"/>
              </a:rPr>
              <a:t>Prymat prawa unijnego zobowiązuje każdy organ państwa członkowskiego do zapewnienia pełnej skuteczności normom prawa unijnego w dziedzinach objętych prawem Unii Europejskiej (art. 19 ust. 1 Traktatu o Unii Europejskiej i art. 47 Karty praw podstawowych).</a:t>
            </a:r>
            <a:endParaRPr lang="pl-PL"/>
          </a:p>
          <a:p>
            <a:pPr marL="0" indent="0">
              <a:buNone/>
            </a:pPr>
            <a:endParaRPr lang="pl-PL" b="1">
              <a:solidFill>
                <a:srgbClr val="333333"/>
              </a:solidFill>
              <a:cs typeface="Arial"/>
            </a:endParaRPr>
          </a:p>
        </p:txBody>
      </p:sp>
    </p:spTree>
    <p:extLst>
      <p:ext uri="{BB962C8B-B14F-4D97-AF65-F5344CB8AC3E}">
        <p14:creationId xmlns:p14="http://schemas.microsoft.com/office/powerpoint/2010/main" val="13866519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38222C0-DA0D-95DC-3663-D0977C6DB234}"/>
              </a:ext>
            </a:extLst>
          </p:cNvPr>
          <p:cNvSpPr>
            <a:spLocks noGrp="1"/>
          </p:cNvSpPr>
          <p:nvPr>
            <p:ph type="title"/>
          </p:nvPr>
        </p:nvSpPr>
        <p:spPr/>
        <p:txBody>
          <a:bodyPr/>
          <a:lstStyle/>
          <a:p>
            <a:pPr algn="ctr"/>
            <a:r>
              <a:rPr lang="pl-PL">
                <a:latin typeface="Arial Black"/>
              </a:rPr>
              <a:t>Źródła prawa w Polsce </a:t>
            </a:r>
            <a:br>
              <a:rPr lang="pl-PL">
                <a:latin typeface="Arial Black"/>
              </a:rPr>
            </a:br>
            <a:r>
              <a:rPr lang="pl-PL">
                <a:latin typeface="Arial Black"/>
              </a:rPr>
              <a:t>(Konstytucja a umowa międzynarodowa)</a:t>
            </a:r>
            <a:endParaRPr lang="pl-PL"/>
          </a:p>
        </p:txBody>
      </p:sp>
      <p:sp>
        <p:nvSpPr>
          <p:cNvPr id="3" name="Symbol zastępczy zawartości 2">
            <a:extLst>
              <a:ext uri="{FF2B5EF4-FFF2-40B4-BE49-F238E27FC236}">
                <a16:creationId xmlns:a16="http://schemas.microsoft.com/office/drawing/2014/main" id="{774510DF-6605-5D6A-BAF9-B4AD327DD2EC}"/>
              </a:ext>
            </a:extLst>
          </p:cNvPr>
          <p:cNvSpPr>
            <a:spLocks noGrp="1"/>
          </p:cNvSpPr>
          <p:nvPr>
            <p:ph idx="1"/>
          </p:nvPr>
        </p:nvSpPr>
        <p:spPr/>
        <p:txBody>
          <a:bodyPr vert="horz" lIns="91440" tIns="45720" rIns="91440" bIns="45720" rtlCol="0" anchor="t">
            <a:normAutofit/>
          </a:bodyPr>
          <a:lstStyle/>
          <a:p>
            <a:pPr>
              <a:buNone/>
            </a:pPr>
            <a:r>
              <a:rPr lang="pl-PL" sz="2000">
                <a:solidFill>
                  <a:srgbClr val="000000"/>
                </a:solidFill>
                <a:latin typeface="Arial"/>
                <a:ea typeface="+mn-lt"/>
                <a:cs typeface="+mn-lt"/>
              </a:rPr>
              <a:t>historii polskiej integracji europejskiej są znane sytuacje, gdy doszło do sprzeczności prawa krajowego z prawem unijnym. Przykładem pierwszej z nich jest zagadnienie ekstradycji. W tym przypadku w 2005 r. Trybunał Konstytucyjny orzekł o niemożliwości pogodzenia mechanizmu europejskiego nakazu aresztowania z treścią Konstytucji RP. Wskutek tego konieczna była zmiana polskiej ustawy zasadniczej. Dawniej funkcjonujący zakaz ekstradycji został więc złagodzony i dopuszczalne stało się podejmowanie w działań zgodnych z regułami funkcjonowania instytucji europejskiego nakazu aresztowania.</a:t>
            </a:r>
            <a:endParaRPr lang="pl-PL" sz="2000">
              <a:solidFill>
                <a:srgbClr val="000000"/>
              </a:solidFill>
              <a:latin typeface="Arial"/>
              <a:cs typeface="Arial"/>
            </a:endParaRPr>
          </a:p>
        </p:txBody>
      </p:sp>
    </p:spTree>
    <p:extLst>
      <p:ext uri="{BB962C8B-B14F-4D97-AF65-F5344CB8AC3E}">
        <p14:creationId xmlns:p14="http://schemas.microsoft.com/office/powerpoint/2010/main" val="16356012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8552203-1D08-7BE3-0E4E-EA0F603D5CF0}"/>
              </a:ext>
            </a:extLst>
          </p:cNvPr>
          <p:cNvSpPr>
            <a:spLocks noGrp="1"/>
          </p:cNvSpPr>
          <p:nvPr>
            <p:ph type="title"/>
          </p:nvPr>
        </p:nvSpPr>
        <p:spPr/>
        <p:txBody>
          <a:bodyPr/>
          <a:lstStyle/>
          <a:p>
            <a:pPr algn="ctr"/>
            <a:r>
              <a:rPr lang="pl-PL">
                <a:latin typeface="Arial Black"/>
              </a:rPr>
              <a:t>Umiejętność praktyczna – wyszukiwania aktów normatywnych</a:t>
            </a:r>
            <a:endParaRPr lang="pl-PL"/>
          </a:p>
        </p:txBody>
      </p:sp>
      <p:sp>
        <p:nvSpPr>
          <p:cNvPr id="3" name="Symbol zastępczy zawartości 2">
            <a:extLst>
              <a:ext uri="{FF2B5EF4-FFF2-40B4-BE49-F238E27FC236}">
                <a16:creationId xmlns:a16="http://schemas.microsoft.com/office/drawing/2014/main" id="{C1D18E9D-CAFE-DD94-16F7-BA64F031BA12}"/>
              </a:ext>
            </a:extLst>
          </p:cNvPr>
          <p:cNvSpPr>
            <a:spLocks noGrp="1"/>
          </p:cNvSpPr>
          <p:nvPr>
            <p:ph idx="1"/>
          </p:nvPr>
        </p:nvSpPr>
        <p:spPr/>
        <p:txBody>
          <a:bodyPr vert="horz" lIns="91440" tIns="45720" rIns="91440" bIns="45720" rtlCol="0" anchor="t">
            <a:normAutofit/>
          </a:bodyPr>
          <a:lstStyle/>
          <a:p>
            <a:r>
              <a:rPr lang="pl-PL">
                <a:ea typeface="+mn-lt"/>
                <a:cs typeface="+mn-lt"/>
                <a:hlinkClick r:id="rId2"/>
              </a:rPr>
              <a:t>https://borg.wolterskluwer.pl/Products/Index.ashx</a:t>
            </a:r>
            <a:r>
              <a:rPr lang="pl-PL">
                <a:ea typeface="+mn-lt"/>
                <a:cs typeface="+mn-lt"/>
              </a:rPr>
              <a:t>;</a:t>
            </a:r>
          </a:p>
          <a:p>
            <a:r>
              <a:rPr lang="pl-PL">
                <a:hlinkClick r:id="rId3"/>
              </a:rPr>
              <a:t>Internetowy System Aktów Prawnych;</a:t>
            </a:r>
            <a:endParaRPr lang="pl-PL"/>
          </a:p>
          <a:p>
            <a:r>
              <a:rPr lang="pl-PL">
                <a:cs typeface="Arial"/>
              </a:rPr>
              <a:t>Dzienniki promulgacyjne (</a:t>
            </a:r>
            <a:r>
              <a:rPr lang="pl-PL">
                <a:ea typeface="+mn-lt"/>
                <a:cs typeface="+mn-lt"/>
              </a:rPr>
              <a:t>Dziennik Ustaw, Monitor Polski, dzienniki urzędowe ministrów kierujących działami administracji rządowej, dzienniki urzędowe urzędów centralnych, Dziennik Urzędowy Komisji Nadzoru Finansowego oraz wojewódzkie dzienniki urzędowe).</a:t>
            </a:r>
          </a:p>
          <a:p>
            <a:endParaRPr lang="pl-PL">
              <a:ea typeface="+mn-lt"/>
              <a:cs typeface="+mn-lt"/>
            </a:endParaRPr>
          </a:p>
          <a:p>
            <a:pPr marL="0" indent="0">
              <a:buNone/>
            </a:pPr>
            <a:endParaRPr lang="pl-PL">
              <a:cs typeface="Arial"/>
            </a:endParaRPr>
          </a:p>
          <a:p>
            <a:endParaRPr lang="pl-PL">
              <a:cs typeface="Arial"/>
            </a:endParaRPr>
          </a:p>
          <a:p>
            <a:endParaRPr lang="pl-PL">
              <a:cs typeface="Arial"/>
            </a:endParaRPr>
          </a:p>
        </p:txBody>
      </p:sp>
    </p:spTree>
    <p:extLst>
      <p:ext uri="{BB962C8B-B14F-4D97-AF65-F5344CB8AC3E}">
        <p14:creationId xmlns:p14="http://schemas.microsoft.com/office/powerpoint/2010/main" val="29878305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97FACB9-0F4E-6D81-3529-971C663BCC8A}"/>
              </a:ext>
            </a:extLst>
          </p:cNvPr>
          <p:cNvSpPr>
            <a:spLocks noGrp="1"/>
          </p:cNvSpPr>
          <p:nvPr>
            <p:ph type="title"/>
          </p:nvPr>
        </p:nvSpPr>
        <p:spPr/>
        <p:txBody>
          <a:bodyPr/>
          <a:lstStyle/>
          <a:p>
            <a:pPr algn="ctr"/>
            <a:r>
              <a:rPr lang="pl-PL">
                <a:latin typeface="Arial Black"/>
              </a:rPr>
              <a:t>Systematyka prawa i typologia zagrożeń bezpieczeństwa</a:t>
            </a:r>
            <a:endParaRPr lang="pl-PL"/>
          </a:p>
        </p:txBody>
      </p:sp>
      <p:sp>
        <p:nvSpPr>
          <p:cNvPr id="3" name="Symbol zastępczy zawartości 2">
            <a:extLst>
              <a:ext uri="{FF2B5EF4-FFF2-40B4-BE49-F238E27FC236}">
                <a16:creationId xmlns:a16="http://schemas.microsoft.com/office/drawing/2014/main" id="{CB7B12A0-6FDA-B3B7-0251-FAF88DC27A46}"/>
              </a:ext>
            </a:extLst>
          </p:cNvPr>
          <p:cNvSpPr>
            <a:spLocks noGrp="1"/>
          </p:cNvSpPr>
          <p:nvPr>
            <p:ph idx="1"/>
          </p:nvPr>
        </p:nvSpPr>
        <p:spPr/>
        <p:txBody>
          <a:bodyPr vert="horz" lIns="91440" tIns="45720" rIns="91440" bIns="45720" rtlCol="0" anchor="t">
            <a:normAutofit lnSpcReduction="10000"/>
          </a:bodyPr>
          <a:lstStyle/>
          <a:p>
            <a:r>
              <a:rPr lang="pl-PL">
                <a:cs typeface="Arial"/>
              </a:rPr>
              <a:t>Zapewnienie bezpieczeństwa jest jednym z zadań państwa.</a:t>
            </a:r>
            <a:endParaRPr lang="pl-PL"/>
          </a:p>
          <a:p>
            <a:r>
              <a:rPr lang="pl-PL">
                <a:cs typeface="Arial"/>
              </a:rPr>
              <a:t>Podmiotowo (obszarowo) rozróżniamy bezpieczeństwo indywidualne, bezpieczeństwo wspólnotowe, bezpieczeństwo państwa/narodowe oraz bezpieczeństwo globalne.</a:t>
            </a:r>
          </a:p>
          <a:p>
            <a:r>
              <a:rPr lang="pl-PL">
                <a:cs typeface="Arial"/>
              </a:rPr>
              <a:t>Prawo jest jednym z narzędzi wykorzystywanych w procesie zapewniania bezpieczeństwa przez państwo, ale ponieważ życie społeczne jest bardzo skomplikowane, a zagrożenia  bezpieczeństwa są różnorodne to powstaje też skomplikowany system prawny. </a:t>
            </a:r>
          </a:p>
        </p:txBody>
      </p:sp>
    </p:spTree>
    <p:extLst>
      <p:ext uri="{BB962C8B-B14F-4D97-AF65-F5344CB8AC3E}">
        <p14:creationId xmlns:p14="http://schemas.microsoft.com/office/powerpoint/2010/main" val="938620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BBFB937-88AD-B038-BB4A-6ED5BD8E0FF6}"/>
              </a:ext>
            </a:extLst>
          </p:cNvPr>
          <p:cNvSpPr>
            <a:spLocks noGrp="1"/>
          </p:cNvSpPr>
          <p:nvPr>
            <p:ph type="title"/>
          </p:nvPr>
        </p:nvSpPr>
        <p:spPr/>
        <p:txBody>
          <a:bodyPr>
            <a:normAutofit/>
          </a:bodyPr>
          <a:lstStyle/>
          <a:p>
            <a:pPr algn="ctr"/>
            <a:r>
              <a:rPr lang="pl-PL">
                <a:latin typeface="Arial Black"/>
              </a:rPr>
              <a:t>Konsultacje i kontakt:</a:t>
            </a:r>
            <a:endParaRPr lang="pl-PL"/>
          </a:p>
        </p:txBody>
      </p:sp>
      <p:sp>
        <p:nvSpPr>
          <p:cNvPr id="3" name="Symbol zastępczy zawartości 2">
            <a:extLst>
              <a:ext uri="{FF2B5EF4-FFF2-40B4-BE49-F238E27FC236}">
                <a16:creationId xmlns:a16="http://schemas.microsoft.com/office/drawing/2014/main" id="{780A1D93-5FDE-8B79-3ABD-058BD15706A3}"/>
              </a:ext>
            </a:extLst>
          </p:cNvPr>
          <p:cNvSpPr>
            <a:spLocks noGrp="1"/>
          </p:cNvSpPr>
          <p:nvPr>
            <p:ph idx="1"/>
          </p:nvPr>
        </p:nvSpPr>
        <p:spPr>
          <a:xfrm>
            <a:off x="838200" y="1719192"/>
            <a:ext cx="10515600" cy="4190289"/>
          </a:xfrm>
        </p:spPr>
        <p:txBody>
          <a:bodyPr vert="horz" lIns="91440" tIns="45720" rIns="91440" bIns="45720" rtlCol="0" anchor="t">
            <a:normAutofit/>
          </a:bodyPr>
          <a:lstStyle/>
          <a:p>
            <a:pPr algn="ctr">
              <a:buNone/>
            </a:pPr>
            <a:r>
              <a:rPr lang="pl-PL">
                <a:ea typeface="+mn-lt"/>
                <a:cs typeface="+mn-lt"/>
              </a:rPr>
              <a:t>Zapraszam na indywidualne konsultacje </a:t>
            </a:r>
            <a:br>
              <a:rPr lang="pl-PL">
                <a:ea typeface="+mn-lt"/>
                <a:cs typeface="+mn-lt"/>
              </a:rPr>
            </a:br>
            <a:r>
              <a:rPr lang="pl-PL">
                <a:ea typeface="+mn-lt"/>
                <a:cs typeface="+mn-lt"/>
              </a:rPr>
              <a:t>umawiamy się na dogodny termin spotkania podczas zajęć lub via e-mail </a:t>
            </a:r>
            <a:br>
              <a:rPr lang="pl-PL">
                <a:ea typeface="+mn-lt"/>
                <a:cs typeface="+mn-lt"/>
              </a:rPr>
            </a:br>
            <a:r>
              <a:rPr lang="pl-PL">
                <a:ea typeface="+mn-lt"/>
                <a:cs typeface="+mn-lt"/>
              </a:rPr>
              <a:t>mój adres email: </a:t>
            </a:r>
            <a:r>
              <a:rPr lang="pl-PL">
                <a:ea typeface="+mn-lt"/>
                <a:cs typeface="+mn-lt"/>
                <a:hlinkClick r:id="rId3"/>
              </a:rPr>
              <a:t>w.mendel@kadra.wsaib.pl</a:t>
            </a:r>
            <a:endParaRPr lang="pl-PL">
              <a:ea typeface="+mn-lt"/>
              <a:cs typeface="+mn-lt"/>
            </a:endParaRPr>
          </a:p>
          <a:p>
            <a:pPr algn="ctr">
              <a:buNone/>
            </a:pPr>
            <a:endParaRPr lang="pl-PL">
              <a:cs typeface="Arial"/>
            </a:endParaRPr>
          </a:p>
          <a:p>
            <a:pPr algn="ctr">
              <a:buNone/>
            </a:pPr>
            <a:r>
              <a:rPr lang="pl-PL">
                <a:cs typeface="Arial"/>
              </a:rPr>
              <a:t>Uzgadniamy dogodny termin i miejsce spotkania na konsultacjach, np. w pokoju wykładowców </a:t>
            </a:r>
            <a:r>
              <a:rPr lang="pl-PL" err="1">
                <a:cs typeface="Arial"/>
              </a:rPr>
              <a:t>WPiA</a:t>
            </a:r>
            <a:r>
              <a:rPr lang="pl-PL">
                <a:cs typeface="Arial"/>
              </a:rPr>
              <a:t> (nr 117), w bufecie, na fotelach w holu Uczelni lub online via </a:t>
            </a:r>
            <a:r>
              <a:rPr lang="pl-PL" err="1">
                <a:cs typeface="Arial"/>
              </a:rPr>
              <a:t>Teams</a:t>
            </a:r>
            <a:r>
              <a:rPr lang="pl-PL">
                <a:cs typeface="Arial"/>
              </a:rPr>
              <a:t> i rozmawiamy o przedmiocie.</a:t>
            </a:r>
          </a:p>
          <a:p>
            <a:pPr algn="ctr">
              <a:buNone/>
            </a:pPr>
            <a:endParaRPr lang="pl-PL">
              <a:cs typeface="Arial"/>
            </a:endParaRPr>
          </a:p>
          <a:p>
            <a:pPr marL="0" indent="0">
              <a:buNone/>
            </a:pPr>
            <a:endParaRPr lang="pl-PL">
              <a:cs typeface="Arial"/>
            </a:endParaRPr>
          </a:p>
        </p:txBody>
      </p:sp>
    </p:spTree>
    <p:extLst>
      <p:ext uri="{BB962C8B-B14F-4D97-AF65-F5344CB8AC3E}">
        <p14:creationId xmlns:p14="http://schemas.microsoft.com/office/powerpoint/2010/main" val="33218676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4575F6F-60DE-7D8C-8E9D-5A9ECDF7EBB2}"/>
              </a:ext>
            </a:extLst>
          </p:cNvPr>
          <p:cNvSpPr>
            <a:spLocks noGrp="1"/>
          </p:cNvSpPr>
          <p:nvPr>
            <p:ph type="title"/>
          </p:nvPr>
        </p:nvSpPr>
        <p:spPr/>
        <p:txBody>
          <a:bodyPr>
            <a:normAutofit/>
          </a:bodyPr>
          <a:lstStyle/>
          <a:p>
            <a:pPr algn="ctr">
              <a:lnSpc>
                <a:spcPct val="100000"/>
              </a:lnSpc>
              <a:spcBef>
                <a:spcPts val="1000"/>
              </a:spcBef>
            </a:pPr>
            <a:r>
              <a:rPr lang="pl-PL">
                <a:latin typeface="Arial Black"/>
              </a:rPr>
              <a:t>Systematyka prawa</a:t>
            </a:r>
          </a:p>
        </p:txBody>
      </p:sp>
      <p:graphicFrame>
        <p:nvGraphicFramePr>
          <p:cNvPr id="4" name="Symbol zastępczy zawartości 3">
            <a:extLst>
              <a:ext uri="{FF2B5EF4-FFF2-40B4-BE49-F238E27FC236}">
                <a16:creationId xmlns:a16="http://schemas.microsoft.com/office/drawing/2014/main" id="{30BFE4F0-6097-388C-0751-9F73292ACB74}"/>
              </a:ext>
            </a:extLst>
          </p:cNvPr>
          <p:cNvGraphicFramePr>
            <a:graphicFrameLocks noGrp="1"/>
          </p:cNvGraphicFramePr>
          <p:nvPr>
            <p:ph idx="1"/>
            <p:extLst>
              <p:ext uri="{D42A27DB-BD31-4B8C-83A1-F6EECF244321}">
                <p14:modId xmlns:p14="http://schemas.microsoft.com/office/powerpoint/2010/main" val="3787731423"/>
              </p:ext>
            </p:extLst>
          </p:nvPr>
        </p:nvGraphicFramePr>
        <p:xfrm>
          <a:off x="71886" y="1739660"/>
          <a:ext cx="12101830" cy="5072267"/>
        </p:xfrm>
        <a:graphic>
          <a:graphicData uri="http://schemas.openxmlformats.org/drawingml/2006/table">
            <a:tbl>
              <a:tblPr firstRow="1" bandRow="1">
                <a:tableStyleId>{5C22544A-7EE6-4342-B048-85BDC9FD1C3A}</a:tableStyleId>
              </a:tblPr>
              <a:tblGrid>
                <a:gridCol w="6050915">
                  <a:extLst>
                    <a:ext uri="{9D8B030D-6E8A-4147-A177-3AD203B41FA5}">
                      <a16:colId xmlns:a16="http://schemas.microsoft.com/office/drawing/2014/main" val="924586126"/>
                    </a:ext>
                  </a:extLst>
                </a:gridCol>
                <a:gridCol w="6050915">
                  <a:extLst>
                    <a:ext uri="{9D8B030D-6E8A-4147-A177-3AD203B41FA5}">
                      <a16:colId xmlns:a16="http://schemas.microsoft.com/office/drawing/2014/main" val="3099174978"/>
                    </a:ext>
                  </a:extLst>
                </a:gridCol>
              </a:tblGrid>
              <a:tr h="1020457">
                <a:tc gridSpan="2">
                  <a:txBody>
                    <a:bodyPr/>
                    <a:lstStyle/>
                    <a:p>
                      <a:pPr lvl="0" algn="ctr">
                        <a:lnSpc>
                          <a:spcPct val="100000"/>
                        </a:lnSpc>
                        <a:spcBef>
                          <a:spcPts val="0"/>
                        </a:spcBef>
                        <a:spcAft>
                          <a:spcPts val="0"/>
                        </a:spcAft>
                        <a:buNone/>
                      </a:pPr>
                      <a:r>
                        <a:rPr lang="pl-PL" sz="2800" b="1" i="0" u="none" strike="noStrike" noProof="0">
                          <a:latin typeface="Arial"/>
                        </a:rPr>
                        <a:t>W ramach polskiego systemu prawa możemy wyróżnić następujące </a:t>
                      </a:r>
                      <a:r>
                        <a:rPr lang="pl-PL" sz="2800" b="1" i="1" u="none" strike="noStrike" noProof="0">
                          <a:latin typeface="Arial"/>
                        </a:rPr>
                        <a:t>podstawowe</a:t>
                      </a:r>
                      <a:r>
                        <a:rPr lang="pl-PL" sz="2800" b="1" i="0" u="none" strike="noStrike" noProof="0">
                          <a:latin typeface="Arial"/>
                        </a:rPr>
                        <a:t> gałęzie prawa:</a:t>
                      </a:r>
                      <a:endParaRPr lang="pl-PL" sz="2800" b="1"/>
                    </a:p>
                  </a:txBody>
                  <a:tcPr/>
                </a:tc>
                <a:tc hMerge="1">
                  <a:txBody>
                    <a:bodyPr/>
                    <a:lstStyle/>
                    <a:p>
                      <a:endParaRPr lang="pl-PL"/>
                    </a:p>
                  </a:txBody>
                  <a:tcPr/>
                </a:tc>
                <a:extLst>
                  <a:ext uri="{0D108BD9-81ED-4DB2-BD59-A6C34878D82A}">
                    <a16:rowId xmlns:a16="http://schemas.microsoft.com/office/drawing/2014/main" val="1882474121"/>
                  </a:ext>
                </a:extLst>
              </a:tr>
              <a:tr h="405181">
                <a:tc>
                  <a:txBody>
                    <a:bodyPr/>
                    <a:lstStyle/>
                    <a:p>
                      <a:pPr marL="0" lvl="0" indent="0" algn="l">
                        <a:lnSpc>
                          <a:spcPct val="100000"/>
                        </a:lnSpc>
                        <a:buNone/>
                      </a:pPr>
                      <a:r>
                        <a:rPr lang="pl-PL" sz="2000" b="1" i="0" u="none" strike="noStrike" baseline="0" noProof="0">
                          <a:solidFill>
                            <a:srgbClr val="000000"/>
                          </a:solidFill>
                          <a:latin typeface="Arial"/>
                        </a:rPr>
                        <a:t>prawo konstytucyjne</a:t>
                      </a:r>
                    </a:p>
                  </a:txBody>
                  <a:tcPr/>
                </a:tc>
                <a:tc>
                  <a:txBody>
                    <a:bodyPr/>
                    <a:lstStyle/>
                    <a:p>
                      <a:pPr lvl="0">
                        <a:buNone/>
                      </a:pPr>
                      <a:r>
                        <a:rPr lang="pl-PL" sz="2000" b="1" i="0" u="none" strike="noStrike" noProof="0">
                          <a:latin typeface="Arial"/>
                        </a:rPr>
                        <a:t>prawo finansowe,</a:t>
                      </a:r>
                      <a:endParaRPr lang="pl-PL" sz="2000" b="1"/>
                    </a:p>
                  </a:txBody>
                  <a:tcPr/>
                </a:tc>
                <a:extLst>
                  <a:ext uri="{0D108BD9-81ED-4DB2-BD59-A6C34878D82A}">
                    <a16:rowId xmlns:a16="http://schemas.microsoft.com/office/drawing/2014/main" val="2032455947"/>
                  </a:ext>
                </a:extLst>
              </a:tr>
              <a:tr h="405181">
                <a:tc>
                  <a:txBody>
                    <a:bodyPr/>
                    <a:lstStyle/>
                    <a:p>
                      <a:pPr marL="0" lvl="0" indent="0" algn="l">
                        <a:lnSpc>
                          <a:spcPct val="100000"/>
                        </a:lnSpc>
                        <a:buNone/>
                      </a:pPr>
                      <a:r>
                        <a:rPr lang="pl-PL" sz="2000" b="1" i="0" u="none" strike="noStrike" baseline="0" noProof="0">
                          <a:solidFill>
                            <a:srgbClr val="000000"/>
                          </a:solidFill>
                          <a:highlight>
                            <a:srgbClr val="FFFF00"/>
                          </a:highlight>
                          <a:latin typeface="Arial"/>
                        </a:rPr>
                        <a:t>prawo administracyjne,</a:t>
                      </a:r>
                    </a:p>
                  </a:txBody>
                  <a:tcPr/>
                </a:tc>
                <a:tc>
                  <a:txBody>
                    <a:bodyPr/>
                    <a:lstStyle/>
                    <a:p>
                      <a:r>
                        <a:rPr lang="pl-PL" sz="2000" b="1"/>
                        <a:t>prawo podatkowe</a:t>
                      </a:r>
                    </a:p>
                  </a:txBody>
                  <a:tcPr/>
                </a:tc>
                <a:extLst>
                  <a:ext uri="{0D108BD9-81ED-4DB2-BD59-A6C34878D82A}">
                    <a16:rowId xmlns:a16="http://schemas.microsoft.com/office/drawing/2014/main" val="2786887444"/>
                  </a:ext>
                </a:extLst>
              </a:tr>
              <a:tr h="405181">
                <a:tc>
                  <a:txBody>
                    <a:bodyPr/>
                    <a:lstStyle/>
                    <a:p>
                      <a:pPr lvl="0">
                        <a:buNone/>
                      </a:pPr>
                      <a:r>
                        <a:rPr lang="pl-PL" sz="2000" b="1" i="0" u="none" strike="noStrike" noProof="0">
                          <a:highlight>
                            <a:srgbClr val="FFFF00"/>
                          </a:highlight>
                          <a:latin typeface="Arial"/>
                        </a:rPr>
                        <a:t>prawo cywilne,</a:t>
                      </a:r>
                      <a:endParaRPr lang="pl-PL" sz="2000" b="1">
                        <a:highlight>
                          <a:srgbClr val="FFFF00"/>
                        </a:highlight>
                      </a:endParaRPr>
                    </a:p>
                  </a:txBody>
                  <a:tcPr/>
                </a:tc>
                <a:tc>
                  <a:txBody>
                    <a:bodyPr/>
                    <a:lstStyle/>
                    <a:p>
                      <a:pPr lvl="0" algn="l">
                        <a:lnSpc>
                          <a:spcPct val="100000"/>
                        </a:lnSpc>
                        <a:spcBef>
                          <a:spcPts val="0"/>
                        </a:spcBef>
                        <a:spcAft>
                          <a:spcPts val="0"/>
                        </a:spcAft>
                        <a:buNone/>
                      </a:pPr>
                      <a:r>
                        <a:rPr lang="pl-PL" sz="2000" b="1" i="0" u="none" strike="noStrike" noProof="0">
                          <a:latin typeface="Arial"/>
                        </a:rPr>
                        <a:t>prawo rolne,</a:t>
                      </a:r>
                      <a:endParaRPr lang="pl-PL" sz="2000" b="1"/>
                    </a:p>
                  </a:txBody>
                  <a:tcPr/>
                </a:tc>
                <a:extLst>
                  <a:ext uri="{0D108BD9-81ED-4DB2-BD59-A6C34878D82A}">
                    <a16:rowId xmlns:a16="http://schemas.microsoft.com/office/drawing/2014/main" val="3682332550"/>
                  </a:ext>
                </a:extLst>
              </a:tr>
              <a:tr h="405181">
                <a:tc>
                  <a:txBody>
                    <a:bodyPr/>
                    <a:lstStyle/>
                    <a:p>
                      <a:pPr lvl="0">
                        <a:buNone/>
                      </a:pPr>
                      <a:r>
                        <a:rPr lang="pl-PL" sz="2000" b="1" i="0" u="none" strike="noStrike" noProof="0">
                          <a:latin typeface="Arial"/>
                        </a:rPr>
                        <a:t>prawo handlowe,</a:t>
                      </a:r>
                      <a:endParaRPr lang="pl-PL" sz="2000" b="1"/>
                    </a:p>
                  </a:txBody>
                  <a:tcPr/>
                </a:tc>
                <a:tc>
                  <a:txBody>
                    <a:bodyPr/>
                    <a:lstStyle/>
                    <a:p>
                      <a:pPr lvl="0">
                        <a:buNone/>
                      </a:pPr>
                      <a:r>
                        <a:rPr lang="pl-PL" sz="2000" b="1" i="0" u="none" strike="noStrike" noProof="0">
                          <a:solidFill>
                            <a:srgbClr val="000000"/>
                          </a:solidFill>
                          <a:latin typeface="Arial"/>
                        </a:rPr>
                        <a:t>prawo bankowe i dewizowe,</a:t>
                      </a:r>
                      <a:endParaRPr lang="pl-PL" sz="2000" b="1"/>
                    </a:p>
                  </a:txBody>
                  <a:tcPr/>
                </a:tc>
                <a:extLst>
                  <a:ext uri="{0D108BD9-81ED-4DB2-BD59-A6C34878D82A}">
                    <a16:rowId xmlns:a16="http://schemas.microsoft.com/office/drawing/2014/main" val="665418140"/>
                  </a:ext>
                </a:extLst>
              </a:tr>
              <a:tr h="405181">
                <a:tc>
                  <a:txBody>
                    <a:bodyPr/>
                    <a:lstStyle/>
                    <a:p>
                      <a:pPr lvl="0">
                        <a:buNone/>
                      </a:pPr>
                      <a:r>
                        <a:rPr lang="pl-PL" sz="2000" b="1" i="0" u="none" strike="noStrike" noProof="0">
                          <a:latin typeface="Arial"/>
                        </a:rPr>
                        <a:t>prawo gospodarcze,</a:t>
                      </a:r>
                      <a:endParaRPr lang="pl-PL" sz="2000" b="1"/>
                    </a:p>
                  </a:txBody>
                  <a:tcPr/>
                </a:tc>
                <a:tc>
                  <a:txBody>
                    <a:bodyPr/>
                    <a:lstStyle/>
                    <a:p>
                      <a:pPr lvl="0">
                        <a:buNone/>
                      </a:pPr>
                      <a:r>
                        <a:rPr lang="pl-PL" sz="2000" b="1" i="0" u="none" strike="noStrike" noProof="0">
                          <a:solidFill>
                            <a:srgbClr val="000000"/>
                          </a:solidFill>
                          <a:latin typeface="Arial"/>
                        </a:rPr>
                        <a:t>prawo celne,</a:t>
                      </a:r>
                      <a:endParaRPr lang="pl-PL" sz="2000" b="1"/>
                    </a:p>
                  </a:txBody>
                  <a:tcPr/>
                </a:tc>
                <a:extLst>
                  <a:ext uri="{0D108BD9-81ED-4DB2-BD59-A6C34878D82A}">
                    <a16:rowId xmlns:a16="http://schemas.microsoft.com/office/drawing/2014/main" val="1281726332"/>
                  </a:ext>
                </a:extLst>
              </a:tr>
              <a:tr h="405181">
                <a:tc>
                  <a:txBody>
                    <a:bodyPr/>
                    <a:lstStyle/>
                    <a:p>
                      <a:pPr lvl="0">
                        <a:buNone/>
                      </a:pPr>
                      <a:r>
                        <a:rPr lang="pl-PL" sz="2000" b="1" i="0" u="none" strike="noStrike" noProof="0">
                          <a:highlight>
                            <a:srgbClr val="FFFF00"/>
                          </a:highlight>
                          <a:latin typeface="Arial"/>
                        </a:rPr>
                        <a:t>prawo karne,</a:t>
                      </a:r>
                      <a:endParaRPr lang="pl-PL" sz="2000" b="1">
                        <a:highlight>
                          <a:srgbClr val="FFFF00"/>
                        </a:highlight>
                      </a:endParaRPr>
                    </a:p>
                  </a:txBody>
                  <a:tcPr/>
                </a:tc>
                <a:tc>
                  <a:txBody>
                    <a:bodyPr/>
                    <a:lstStyle/>
                    <a:p>
                      <a:pPr lvl="0">
                        <a:buNone/>
                      </a:pPr>
                      <a:r>
                        <a:rPr lang="pl-PL" sz="2000" b="1" i="0" u="none" strike="noStrike" noProof="0">
                          <a:solidFill>
                            <a:srgbClr val="000000"/>
                          </a:solidFill>
                          <a:latin typeface="Arial"/>
                        </a:rPr>
                        <a:t>prawo rodzinne i opiekuńcze,</a:t>
                      </a:r>
                      <a:endParaRPr lang="pl-PL" sz="2000" b="1"/>
                    </a:p>
                  </a:txBody>
                  <a:tcPr/>
                </a:tc>
                <a:extLst>
                  <a:ext uri="{0D108BD9-81ED-4DB2-BD59-A6C34878D82A}">
                    <a16:rowId xmlns:a16="http://schemas.microsoft.com/office/drawing/2014/main" val="2915306894"/>
                  </a:ext>
                </a:extLst>
              </a:tr>
              <a:tr h="405181">
                <a:tc>
                  <a:txBody>
                    <a:bodyPr/>
                    <a:lstStyle/>
                    <a:p>
                      <a:pPr lvl="0">
                        <a:buNone/>
                      </a:pPr>
                      <a:r>
                        <a:rPr lang="pl-PL" sz="2000" b="1" i="0" u="none" strike="noStrike" noProof="0">
                          <a:latin typeface="Arial"/>
                        </a:rPr>
                        <a:t>prawo karne skarbowe,</a:t>
                      </a:r>
                      <a:endParaRPr lang="pl-PL" sz="2000" b="1"/>
                    </a:p>
                  </a:txBody>
                  <a:tcPr/>
                </a:tc>
                <a:tc>
                  <a:txBody>
                    <a:bodyPr/>
                    <a:lstStyle/>
                    <a:p>
                      <a:pPr lvl="0">
                        <a:buNone/>
                      </a:pPr>
                      <a:r>
                        <a:rPr lang="pl-PL" sz="2000" b="1" i="0" u="none" strike="noStrike" noProof="0">
                          <a:solidFill>
                            <a:srgbClr val="000000"/>
                          </a:solidFill>
                          <a:latin typeface="Arial"/>
                        </a:rPr>
                        <a:t>prawo wyznań,</a:t>
                      </a:r>
                      <a:endParaRPr lang="pl-PL" sz="2000" b="1"/>
                    </a:p>
                  </a:txBody>
                  <a:tcPr/>
                </a:tc>
                <a:extLst>
                  <a:ext uri="{0D108BD9-81ED-4DB2-BD59-A6C34878D82A}">
                    <a16:rowId xmlns:a16="http://schemas.microsoft.com/office/drawing/2014/main" val="361866917"/>
                  </a:ext>
                </a:extLst>
              </a:tr>
              <a:tr h="405181">
                <a:tc>
                  <a:txBody>
                    <a:bodyPr/>
                    <a:lstStyle/>
                    <a:p>
                      <a:pPr lvl="0">
                        <a:buNone/>
                      </a:pPr>
                      <a:r>
                        <a:rPr lang="pl-PL" sz="2000" b="1" i="0" u="none" strike="noStrike" noProof="0">
                          <a:latin typeface="Arial"/>
                        </a:rPr>
                        <a:t>prawo wykroczeń,</a:t>
                      </a:r>
                      <a:endParaRPr lang="pl-PL" sz="2000" b="1"/>
                    </a:p>
                  </a:txBody>
                  <a:tcPr/>
                </a:tc>
                <a:tc>
                  <a:txBody>
                    <a:bodyPr/>
                    <a:lstStyle/>
                    <a:p>
                      <a:pPr lvl="0">
                        <a:buNone/>
                      </a:pPr>
                      <a:r>
                        <a:rPr lang="pl-PL" sz="2000" b="1" i="0" u="none" strike="noStrike" noProof="0">
                          <a:latin typeface="Arial"/>
                        </a:rPr>
                        <a:t>prawo międzynarodowe prywatne</a:t>
                      </a:r>
                      <a:endParaRPr lang="pl-PL" sz="2000" b="1"/>
                    </a:p>
                  </a:txBody>
                  <a:tcPr/>
                </a:tc>
                <a:extLst>
                  <a:ext uri="{0D108BD9-81ED-4DB2-BD59-A6C34878D82A}">
                    <a16:rowId xmlns:a16="http://schemas.microsoft.com/office/drawing/2014/main" val="976344875"/>
                  </a:ext>
                </a:extLst>
              </a:tr>
              <a:tr h="405181">
                <a:tc>
                  <a:txBody>
                    <a:bodyPr/>
                    <a:lstStyle/>
                    <a:p>
                      <a:pPr lvl="0">
                        <a:buNone/>
                      </a:pPr>
                      <a:r>
                        <a:rPr lang="pl-PL" sz="2000" b="1" i="0" u="none" strike="noStrike" noProof="0">
                          <a:latin typeface="Arial"/>
                        </a:rPr>
                        <a:t>prawo pracy,</a:t>
                      </a:r>
                      <a:endParaRPr lang="pl-PL" sz="2000" b="1"/>
                    </a:p>
                  </a:txBody>
                  <a:tcPr/>
                </a:tc>
                <a:tc>
                  <a:txBody>
                    <a:bodyPr/>
                    <a:lstStyle/>
                    <a:p>
                      <a:pPr lvl="0">
                        <a:buNone/>
                      </a:pPr>
                      <a:r>
                        <a:rPr lang="pl-PL" sz="2000" b="1" i="0" u="none" strike="noStrike" noProof="0">
                          <a:highlight>
                            <a:srgbClr val="FFFF00"/>
                          </a:highlight>
                          <a:latin typeface="Arial"/>
                        </a:rPr>
                        <a:t>prawo międzynarodowe publiczne</a:t>
                      </a:r>
                      <a:endParaRPr lang="pl-PL" sz="2000" b="1">
                        <a:highlight>
                          <a:srgbClr val="FFFF00"/>
                        </a:highlight>
                      </a:endParaRPr>
                    </a:p>
                  </a:txBody>
                  <a:tcPr/>
                </a:tc>
                <a:extLst>
                  <a:ext uri="{0D108BD9-81ED-4DB2-BD59-A6C34878D82A}">
                    <a16:rowId xmlns:a16="http://schemas.microsoft.com/office/drawing/2014/main" val="2699396245"/>
                  </a:ext>
                </a:extLst>
              </a:tr>
              <a:tr h="405181">
                <a:tc>
                  <a:txBody>
                    <a:bodyPr/>
                    <a:lstStyle/>
                    <a:p>
                      <a:pPr lvl="0">
                        <a:buNone/>
                      </a:pPr>
                      <a:endParaRPr lang="pl-PL" sz="2000" b="1" i="0" u="none" strike="noStrike" noProof="0">
                        <a:latin typeface="Arial"/>
                      </a:endParaRPr>
                    </a:p>
                  </a:txBody>
                  <a:tcPr/>
                </a:tc>
                <a:tc>
                  <a:txBody>
                    <a:bodyPr/>
                    <a:lstStyle/>
                    <a:p>
                      <a:pPr lvl="0">
                        <a:buNone/>
                      </a:pPr>
                      <a:r>
                        <a:rPr lang="pl-PL" sz="2000" b="1" i="0" u="none" strike="noStrike" noProof="0">
                          <a:highlight>
                            <a:srgbClr val="FFFF00"/>
                          </a:highlight>
                        </a:rPr>
                        <a:t>prawo Unii Europejskiej</a:t>
                      </a:r>
                      <a:endParaRPr lang="pl-PL" sz="2000" b="1">
                        <a:highlight>
                          <a:srgbClr val="FFFF00"/>
                        </a:highlight>
                      </a:endParaRPr>
                    </a:p>
                  </a:txBody>
                  <a:tcPr/>
                </a:tc>
                <a:extLst>
                  <a:ext uri="{0D108BD9-81ED-4DB2-BD59-A6C34878D82A}">
                    <a16:rowId xmlns:a16="http://schemas.microsoft.com/office/drawing/2014/main" val="2360874903"/>
                  </a:ext>
                </a:extLst>
              </a:tr>
            </a:tbl>
          </a:graphicData>
        </a:graphic>
      </p:graphicFrame>
    </p:spTree>
    <p:extLst>
      <p:ext uri="{BB962C8B-B14F-4D97-AF65-F5344CB8AC3E}">
        <p14:creationId xmlns:p14="http://schemas.microsoft.com/office/powerpoint/2010/main" val="20732039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23B0F9A-D09A-D827-C62A-ED8DD8649A91}"/>
              </a:ext>
            </a:extLst>
          </p:cNvPr>
          <p:cNvSpPr>
            <a:spLocks noGrp="1"/>
          </p:cNvSpPr>
          <p:nvPr>
            <p:ph type="title"/>
          </p:nvPr>
        </p:nvSpPr>
        <p:spPr/>
        <p:txBody>
          <a:bodyPr/>
          <a:lstStyle/>
          <a:p>
            <a:pPr algn="ctr"/>
            <a:r>
              <a:rPr lang="pl-PL">
                <a:latin typeface="Arial Black"/>
              </a:rPr>
              <a:t>Prawo a bezpieczeństwo IV</a:t>
            </a:r>
          </a:p>
          <a:p>
            <a:endParaRPr lang="pl-PL"/>
          </a:p>
        </p:txBody>
      </p:sp>
      <p:sp>
        <p:nvSpPr>
          <p:cNvPr id="3" name="Symbol zastępczy zawartości 2">
            <a:extLst>
              <a:ext uri="{FF2B5EF4-FFF2-40B4-BE49-F238E27FC236}">
                <a16:creationId xmlns:a16="http://schemas.microsoft.com/office/drawing/2014/main" id="{5D3C1A71-C8B2-9864-EEC1-6E4A6FBAF386}"/>
              </a:ext>
            </a:extLst>
          </p:cNvPr>
          <p:cNvSpPr>
            <a:spLocks noGrp="1"/>
          </p:cNvSpPr>
          <p:nvPr>
            <p:ph idx="1"/>
          </p:nvPr>
        </p:nvSpPr>
        <p:spPr>
          <a:xfrm>
            <a:off x="838200" y="1322417"/>
            <a:ext cx="10515600" cy="4871727"/>
          </a:xfrm>
        </p:spPr>
        <p:txBody>
          <a:bodyPr vert="horz" lIns="91440" tIns="45720" rIns="91440" bIns="45720" rtlCol="0" anchor="t">
            <a:normAutofit/>
          </a:bodyPr>
          <a:lstStyle/>
          <a:p>
            <a:pPr>
              <a:lnSpc>
                <a:spcPct val="70000"/>
              </a:lnSpc>
            </a:pPr>
            <a:r>
              <a:rPr lang="pl-PL" sz="3200">
                <a:cs typeface="Arial"/>
              </a:rPr>
              <a:t>Proszę stworzyć przepis/przepisy, który umożliwi efektywne studiowanie Tobie i innym studentom.</a:t>
            </a:r>
            <a:br>
              <a:rPr lang="pl-PL" sz="3200">
                <a:cs typeface="Arial"/>
              </a:rPr>
            </a:br>
            <a:r>
              <a:rPr lang="pl-PL" sz="3200">
                <a:cs typeface="Arial"/>
              </a:rPr>
              <a:t>To może być artykuł do Ustawy o Szkolnictwie Wyższym lub punkt Regulaminu Studiów </a:t>
            </a:r>
            <a:r>
              <a:rPr lang="pl-PL" sz="3200" err="1">
                <a:cs typeface="Arial"/>
              </a:rPr>
              <a:t>WSAiB</a:t>
            </a:r>
            <a:r>
              <a:rPr lang="pl-PL" sz="3200">
                <a:cs typeface="Arial"/>
              </a:rPr>
              <a:t>.</a:t>
            </a:r>
            <a:br>
              <a:rPr lang="pl-PL" sz="3200">
                <a:cs typeface="Arial"/>
              </a:rPr>
            </a:br>
            <a:r>
              <a:rPr lang="pl-PL" sz="3200">
                <a:cs typeface="Arial"/>
              </a:rPr>
              <a:t>Proszę pamiętać o typowej konstrukcji normy prawnej, tj.: </a:t>
            </a:r>
          </a:p>
          <a:p>
            <a:pPr>
              <a:lnSpc>
                <a:spcPct val="70000"/>
              </a:lnSpc>
            </a:pPr>
            <a:r>
              <a:rPr lang="pl-PL" sz="2400">
                <a:cs typeface="Arial"/>
              </a:rPr>
              <a:t>Hipoteza to część normy prawnej, w której określony jest adresat normy i okoliczności, w jakich ma ona zastosowanie. </a:t>
            </a:r>
          </a:p>
          <a:p>
            <a:pPr>
              <a:lnSpc>
                <a:spcPct val="70000"/>
              </a:lnSpc>
            </a:pPr>
            <a:r>
              <a:rPr lang="pl-PL" sz="2400">
                <a:cs typeface="Arial"/>
              </a:rPr>
              <a:t>Dyspozycja zawiera wzór pożądanego zachowania, jakiego oczekuje się od adresata. </a:t>
            </a:r>
          </a:p>
          <a:p>
            <a:pPr>
              <a:lnSpc>
                <a:spcPct val="70000"/>
              </a:lnSpc>
            </a:pPr>
            <a:r>
              <a:rPr lang="pl-PL" sz="2400">
                <a:cs typeface="Arial"/>
              </a:rPr>
              <a:t>Sankcja natomiast to negatywna konsekwencja, jaka grozi adresatowi w przypadku naruszenia dyspozycji.</a:t>
            </a:r>
          </a:p>
          <a:p>
            <a:pPr marL="0" indent="0">
              <a:buNone/>
            </a:pPr>
            <a:r>
              <a:rPr lang="pl-PL">
                <a:cs typeface="Arial"/>
              </a:rPr>
              <a:t>Czas 10 minut</a:t>
            </a:r>
          </a:p>
        </p:txBody>
      </p:sp>
    </p:spTree>
    <p:extLst>
      <p:ext uri="{BB962C8B-B14F-4D97-AF65-F5344CB8AC3E}">
        <p14:creationId xmlns:p14="http://schemas.microsoft.com/office/powerpoint/2010/main" val="29561407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B90C6B0-DF0E-6D9B-00C7-8D7EFB4B88B6}"/>
              </a:ext>
            </a:extLst>
          </p:cNvPr>
          <p:cNvSpPr>
            <a:spLocks noGrp="1"/>
          </p:cNvSpPr>
          <p:nvPr>
            <p:ph type="title"/>
          </p:nvPr>
        </p:nvSpPr>
        <p:spPr/>
        <p:txBody>
          <a:bodyPr/>
          <a:lstStyle/>
          <a:p>
            <a:pPr algn="ctr"/>
            <a:r>
              <a:rPr lang="pl-PL">
                <a:latin typeface="Arial Black"/>
              </a:rPr>
              <a:t>PODPOWIEDZI ROZWIĄZAŃ</a:t>
            </a:r>
            <a:endParaRPr lang="pl-PL"/>
          </a:p>
        </p:txBody>
      </p:sp>
      <p:sp>
        <p:nvSpPr>
          <p:cNvPr id="3" name="Symbol zastępczy zawartości 2">
            <a:extLst>
              <a:ext uri="{FF2B5EF4-FFF2-40B4-BE49-F238E27FC236}">
                <a16:creationId xmlns:a16="http://schemas.microsoft.com/office/drawing/2014/main" id="{D866C018-E4FC-C81D-641A-160DF519B5A0}"/>
              </a:ext>
            </a:extLst>
          </p:cNvPr>
          <p:cNvSpPr>
            <a:spLocks noGrp="1"/>
          </p:cNvSpPr>
          <p:nvPr>
            <p:ph idx="1"/>
          </p:nvPr>
        </p:nvSpPr>
        <p:spPr/>
        <p:txBody>
          <a:bodyPr vert="horz" lIns="91440" tIns="45720" rIns="91440" bIns="45720" rtlCol="0" anchor="t">
            <a:normAutofit/>
          </a:bodyPr>
          <a:lstStyle/>
          <a:p>
            <a:pPr>
              <a:buNone/>
            </a:pPr>
            <a:r>
              <a:rPr lang="pl-PL" sz="1600" b="1">
                <a:solidFill>
                  <a:srgbClr val="333333"/>
                </a:solidFill>
                <a:ea typeface="+mn-lt"/>
                <a:cs typeface="+mn-lt"/>
              </a:rPr>
              <a:t>Art.  148. Kodeksu karnego [Zabójstwo]</a:t>
            </a:r>
            <a:endParaRPr lang="pl-PL" sz="1600">
              <a:cs typeface="Arial"/>
            </a:endParaRPr>
          </a:p>
          <a:p>
            <a:pPr>
              <a:buNone/>
            </a:pPr>
            <a:r>
              <a:rPr lang="pl-PL" sz="1600" b="1">
                <a:solidFill>
                  <a:srgbClr val="333333"/>
                </a:solidFill>
                <a:ea typeface="+mn-lt"/>
                <a:cs typeface="+mn-lt"/>
              </a:rPr>
              <a:t>§  1. </a:t>
            </a:r>
            <a:r>
              <a:rPr lang="pl-PL" sz="1600">
                <a:solidFill>
                  <a:srgbClr val="333333"/>
                </a:solidFill>
                <a:ea typeface="+mn-lt"/>
                <a:cs typeface="+mn-lt"/>
              </a:rPr>
              <a:t>Kto zabija człowieka,</a:t>
            </a:r>
            <a:endParaRPr lang="en-US" sz="1600">
              <a:solidFill>
                <a:srgbClr val="333333"/>
              </a:solidFill>
              <a:ea typeface="+mn-lt"/>
              <a:cs typeface="+mn-lt"/>
            </a:endParaRPr>
          </a:p>
          <a:p>
            <a:pPr algn="just">
              <a:buNone/>
            </a:pPr>
            <a:r>
              <a:rPr lang="pl-PL" sz="1600">
                <a:solidFill>
                  <a:srgbClr val="333333"/>
                </a:solidFill>
                <a:ea typeface="+mn-lt"/>
                <a:cs typeface="+mn-lt"/>
              </a:rPr>
              <a:t>podlega karze pozbawienia wolności na czas nie krótszy od lat 8, karze 25 lat pozbawienia wolności albo karze dożywotniego pozbawienia wolności.</a:t>
            </a:r>
            <a:endParaRPr lang="en-US" sz="1600">
              <a:solidFill>
                <a:srgbClr val="333333"/>
              </a:solidFill>
              <a:ea typeface="+mn-lt"/>
              <a:cs typeface="+mn-lt"/>
            </a:endParaRPr>
          </a:p>
          <a:p>
            <a:pPr algn="just">
              <a:lnSpc>
                <a:spcPct val="100000"/>
              </a:lnSpc>
              <a:spcBef>
                <a:spcPct val="20000"/>
              </a:spcBef>
              <a:buFont typeface="Arial"/>
              <a:buChar char="•"/>
            </a:pPr>
            <a:r>
              <a:rPr lang="pl-PL" sz="2000">
                <a:solidFill>
                  <a:srgbClr val="FF0000"/>
                </a:solidFill>
                <a:latin typeface="Calibri"/>
                <a:cs typeface="Calibri"/>
              </a:rPr>
              <a:t>Hipoteza wskazuje adresatów norm - </a:t>
            </a:r>
            <a:r>
              <a:rPr lang="pl-PL" sz="2000">
                <a:latin typeface="Calibri"/>
                <a:cs typeface="Calibri"/>
              </a:rPr>
              <a:t>Kto  („każdy człowiek”);</a:t>
            </a:r>
            <a:endParaRPr lang="en-US" sz="2000">
              <a:latin typeface="Calibri"/>
              <a:cs typeface="Calibri"/>
            </a:endParaRPr>
          </a:p>
          <a:p>
            <a:pPr algn="just">
              <a:lnSpc>
                <a:spcPct val="100000"/>
              </a:lnSpc>
              <a:spcBef>
                <a:spcPct val="20000"/>
              </a:spcBef>
              <a:buFont typeface="Arial"/>
              <a:buChar char="•"/>
            </a:pPr>
            <a:r>
              <a:rPr lang="pl-PL" sz="2000">
                <a:solidFill>
                  <a:srgbClr val="FF0000"/>
                </a:solidFill>
                <a:latin typeface="Calibri"/>
                <a:cs typeface="Calibri"/>
              </a:rPr>
              <a:t>Dyspozycja zawiera opis pożądanego lub zakazanego przez państwo zachowania adresata normy: </a:t>
            </a:r>
            <a:r>
              <a:rPr lang="pl-PL" sz="2000">
                <a:latin typeface="Calibri"/>
                <a:cs typeface="Calibri"/>
              </a:rPr>
              <a:t>nie zabijaj ludzi;</a:t>
            </a:r>
            <a:endParaRPr lang="en-US" sz="2000">
              <a:latin typeface="Calibri"/>
              <a:cs typeface="Calibri"/>
            </a:endParaRPr>
          </a:p>
          <a:p>
            <a:pPr algn="just">
              <a:lnSpc>
                <a:spcPct val="100000"/>
              </a:lnSpc>
              <a:spcBef>
                <a:spcPct val="20000"/>
              </a:spcBef>
              <a:buFont typeface="Arial"/>
              <a:buChar char="•"/>
            </a:pPr>
            <a:r>
              <a:rPr lang="pl-PL" sz="2000">
                <a:solidFill>
                  <a:srgbClr val="FF0000"/>
                </a:solidFill>
                <a:latin typeface="Calibri"/>
                <a:cs typeface="Calibri"/>
              </a:rPr>
              <a:t>Sankcja wskazuje, jaką odpowiedzialność poniesie adresat normy za nierespektowanie  zakazu: </a:t>
            </a:r>
            <a:endParaRPr lang="pl-PL" sz="2000">
              <a:latin typeface="Calibri"/>
              <a:cs typeface="Calibri"/>
            </a:endParaRPr>
          </a:p>
          <a:p>
            <a:pPr marL="0" indent="0" algn="just">
              <a:lnSpc>
                <a:spcPct val="100000"/>
              </a:lnSpc>
              <a:spcBef>
                <a:spcPct val="20000"/>
              </a:spcBef>
              <a:buNone/>
            </a:pPr>
            <a:r>
              <a:rPr lang="pl-PL" sz="2000">
                <a:latin typeface="Calibri"/>
                <a:cs typeface="Calibri"/>
              </a:rPr>
              <a:t>podlega karze pozbawienia wolności na czas nie krótszy od lat 8, karze 25 lat pozbawienia wolności albo karze dożywotniego pozbawienia wolności</a:t>
            </a:r>
            <a:endParaRPr lang="pl-PL"/>
          </a:p>
        </p:txBody>
      </p:sp>
    </p:spTree>
    <p:extLst>
      <p:ext uri="{BB962C8B-B14F-4D97-AF65-F5344CB8AC3E}">
        <p14:creationId xmlns:p14="http://schemas.microsoft.com/office/powerpoint/2010/main" val="1014083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B90C6B0-DF0E-6D9B-00C7-8D7EFB4B88B6}"/>
              </a:ext>
            </a:extLst>
          </p:cNvPr>
          <p:cNvSpPr>
            <a:spLocks noGrp="1"/>
          </p:cNvSpPr>
          <p:nvPr>
            <p:ph type="title"/>
          </p:nvPr>
        </p:nvSpPr>
        <p:spPr/>
        <p:txBody>
          <a:bodyPr/>
          <a:lstStyle/>
          <a:p>
            <a:pPr algn="ctr"/>
            <a:r>
              <a:rPr lang="pl-PL">
                <a:latin typeface="Arial Black"/>
              </a:rPr>
              <a:t>PODPOWIEDZI ROZWIĄZAŃ</a:t>
            </a:r>
            <a:endParaRPr lang="pl-PL"/>
          </a:p>
        </p:txBody>
      </p:sp>
      <p:sp>
        <p:nvSpPr>
          <p:cNvPr id="3" name="Symbol zastępczy zawartości 2">
            <a:extLst>
              <a:ext uri="{FF2B5EF4-FFF2-40B4-BE49-F238E27FC236}">
                <a16:creationId xmlns:a16="http://schemas.microsoft.com/office/drawing/2014/main" id="{D866C018-E4FC-C81D-641A-160DF519B5A0}"/>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pl-PL" sz="2100">
                <a:ea typeface="+mn-lt"/>
                <a:cs typeface="+mn-lt"/>
              </a:rPr>
              <a:t>Kodeks cywilny; art. 945 § 1 Kodeksu cywilnego: </a:t>
            </a:r>
            <a:r>
              <a:rPr lang="pl-PL" sz="1500" i="1">
                <a:ea typeface="+mn-lt"/>
                <a:cs typeface="+mn-lt"/>
              </a:rPr>
              <a:t>Testament jest nieważny, jeżeli został sporządzony:</a:t>
            </a:r>
            <a:endParaRPr lang="en-US" sz="1500" i="1">
              <a:ea typeface="+mn-lt"/>
              <a:cs typeface="+mn-lt"/>
            </a:endParaRPr>
          </a:p>
          <a:p>
            <a:pPr marL="457200" indent="-457200">
              <a:buAutoNum type="arabicParenR"/>
            </a:pPr>
            <a:r>
              <a:rPr lang="pl-PL" sz="1500" i="1">
                <a:ea typeface="+mn-lt"/>
                <a:cs typeface="+mn-lt"/>
              </a:rPr>
              <a:t>w stanie wyłączającym świadome albo swobodne powzięcie decyzji i wyrażenie woli;</a:t>
            </a:r>
          </a:p>
          <a:p>
            <a:pPr>
              <a:buNone/>
            </a:pPr>
            <a:r>
              <a:rPr lang="pl-PL" sz="1500" i="1">
                <a:ea typeface="+mn-lt"/>
                <a:cs typeface="+mn-lt"/>
              </a:rPr>
              <a:t>2) pod wpływem błędu uzasadniającego przypuszczenie, że gdyby spadkodawca nie działał pod wpływem błędu, nie sporządziłby testamentu tej treści;</a:t>
            </a:r>
          </a:p>
          <a:p>
            <a:pPr>
              <a:buNone/>
            </a:pPr>
            <a:r>
              <a:rPr lang="pl-PL" sz="1500" i="1">
                <a:ea typeface="+mn-lt"/>
                <a:cs typeface="+mn-lt"/>
              </a:rPr>
              <a:t>3) pod wpływem groźby.</a:t>
            </a:r>
          </a:p>
          <a:p>
            <a:pPr algn="just">
              <a:lnSpc>
                <a:spcPct val="100000"/>
              </a:lnSpc>
              <a:spcBef>
                <a:spcPct val="20000"/>
              </a:spcBef>
              <a:buFont typeface="Arial,Sans-Serif" panose="020B0604020202020204" pitchFamily="34" charset="0"/>
            </a:pPr>
            <a:r>
              <a:rPr lang="pl-PL" sz="2000">
                <a:solidFill>
                  <a:srgbClr val="FF0000"/>
                </a:solidFill>
                <a:latin typeface="Calibri"/>
                <a:cs typeface="Calibri"/>
              </a:rPr>
              <a:t>Hipoteza </a:t>
            </a:r>
            <a:r>
              <a:rPr lang="pl-PL" sz="2000">
                <a:solidFill>
                  <a:srgbClr val="FF0000"/>
                </a:solidFill>
                <a:latin typeface="Calibri"/>
                <a:ea typeface="+mn-lt"/>
                <a:cs typeface="Calibri"/>
              </a:rPr>
              <a:t>wskazuje adresatów norm</a:t>
            </a:r>
            <a:r>
              <a:rPr lang="pl-PL" sz="2000">
                <a:solidFill>
                  <a:srgbClr val="FF0000"/>
                </a:solidFill>
                <a:latin typeface="Calibri"/>
                <a:cs typeface="Calibri"/>
              </a:rPr>
              <a:t> - </a:t>
            </a:r>
            <a:r>
              <a:rPr lang="pl-PL" sz="2000">
                <a:latin typeface="Calibri"/>
                <a:cs typeface="Calibri"/>
              </a:rPr>
              <a:t>Sąd, </a:t>
            </a:r>
            <a:r>
              <a:rPr lang="pl-PL" sz="2100">
                <a:latin typeface="Calibri"/>
                <a:cs typeface="Calibri"/>
              </a:rPr>
              <a:t>Notariusz</a:t>
            </a:r>
            <a:r>
              <a:rPr lang="pl-PL" sz="2000">
                <a:latin typeface="Calibri"/>
                <a:cs typeface="Calibri"/>
              </a:rPr>
              <a:t>;</a:t>
            </a:r>
            <a:endParaRPr lang="en-US" sz="2000">
              <a:latin typeface="Calibri"/>
              <a:cs typeface="Calibri"/>
            </a:endParaRPr>
          </a:p>
          <a:p>
            <a:pPr algn="just"/>
            <a:r>
              <a:rPr lang="pl-PL" sz="2000">
                <a:solidFill>
                  <a:srgbClr val="FF0000"/>
                </a:solidFill>
                <a:latin typeface="Calibri"/>
                <a:cs typeface="Calibri"/>
              </a:rPr>
              <a:t>Dyspozycja zawiera opis pożądanego lub zakazanego przez państwo zachowania adresata normy: </a:t>
            </a:r>
            <a:r>
              <a:rPr lang="pl-PL" sz="2000">
                <a:solidFill>
                  <a:srgbClr val="000000"/>
                </a:solidFill>
                <a:latin typeface="Calibri"/>
                <a:ea typeface="+mn-lt"/>
                <a:cs typeface="Calibri"/>
              </a:rPr>
              <a:t>Stwierdzenie stanu wyłączającego świadome albo swobodne powzięcie decyzji i wyrażenie woli przez testatora;</a:t>
            </a:r>
          </a:p>
          <a:p>
            <a:pPr algn="just">
              <a:lnSpc>
                <a:spcPct val="80000"/>
              </a:lnSpc>
              <a:spcBef>
                <a:spcPts val="20"/>
              </a:spcBef>
              <a:buFont typeface="Arial,Sans-Serif" panose="020B0604020202020204" pitchFamily="34" charset="0"/>
            </a:pPr>
            <a:r>
              <a:rPr lang="pl-PL" sz="2000">
                <a:solidFill>
                  <a:srgbClr val="FF0000"/>
                </a:solidFill>
                <a:latin typeface="Calibri"/>
                <a:ea typeface="+mn-lt"/>
                <a:cs typeface="Calibri"/>
              </a:rPr>
              <a:t>Sankcja natomiast to część normy prawnej, w której wskazuje się, jaką odpowiedzialność poniesie adresat normy za nierespektowanie nakazu lub zakazu określonego w dyspozycji normy. Wskazuje zatem reakcje państwa na zachowania niezgodne z dyspozycją normy prawnej. Sankcji nie należy utożsamiać z karą</a:t>
            </a:r>
            <a:r>
              <a:rPr lang="pl-PL" sz="2000">
                <a:solidFill>
                  <a:srgbClr val="FF0000"/>
                </a:solidFill>
                <a:latin typeface="Calibri"/>
                <a:cs typeface="Calibri"/>
              </a:rPr>
              <a:t> i mogą być zawarte w różnych przepisach. </a:t>
            </a:r>
            <a:r>
              <a:rPr lang="pl-PL" sz="2100">
                <a:solidFill>
                  <a:srgbClr val="000000"/>
                </a:solidFill>
                <a:latin typeface="Calibri"/>
                <a:ea typeface="+mn-lt"/>
                <a:cs typeface="Calibri"/>
              </a:rPr>
              <a:t>Testament jest nieważny, czyli </a:t>
            </a:r>
            <a:r>
              <a:rPr lang="pl-PL" sz="2100">
                <a:ea typeface="+mn-lt"/>
                <a:cs typeface="+mn-lt"/>
              </a:rPr>
              <a:t> eliminacja testamentów lub poszczególnych dyspozycji testamentowych, przy sporządzaniu których proces podjęcia decyzji i wyrażenia woli był w rzeczywistości wadliwy.</a:t>
            </a:r>
          </a:p>
        </p:txBody>
      </p:sp>
    </p:spTree>
    <p:extLst>
      <p:ext uri="{BB962C8B-B14F-4D97-AF65-F5344CB8AC3E}">
        <p14:creationId xmlns:p14="http://schemas.microsoft.com/office/powerpoint/2010/main" val="209416121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F883608-9D54-E564-DF71-E48F93A767E4}"/>
              </a:ext>
            </a:extLst>
          </p:cNvPr>
          <p:cNvSpPr>
            <a:spLocks noGrp="1"/>
          </p:cNvSpPr>
          <p:nvPr>
            <p:ph type="title"/>
          </p:nvPr>
        </p:nvSpPr>
        <p:spPr/>
        <p:txBody>
          <a:bodyPr/>
          <a:lstStyle/>
          <a:p>
            <a:pPr algn="ctr"/>
            <a:r>
              <a:rPr lang="pl-PL">
                <a:latin typeface="Arial Black"/>
              </a:rPr>
              <a:t>Rozczłonkowanie norm</a:t>
            </a:r>
            <a:endParaRPr lang="pl-PL"/>
          </a:p>
        </p:txBody>
      </p:sp>
      <p:sp>
        <p:nvSpPr>
          <p:cNvPr id="3" name="Symbol zastępczy zawartości 2">
            <a:extLst>
              <a:ext uri="{FF2B5EF4-FFF2-40B4-BE49-F238E27FC236}">
                <a16:creationId xmlns:a16="http://schemas.microsoft.com/office/drawing/2014/main" id="{89E23440-AB73-3872-3758-64B7800E4BAA}"/>
              </a:ext>
            </a:extLst>
          </p:cNvPr>
          <p:cNvSpPr>
            <a:spLocks noGrp="1"/>
          </p:cNvSpPr>
          <p:nvPr>
            <p:ph idx="1"/>
          </p:nvPr>
        </p:nvSpPr>
        <p:spPr/>
        <p:txBody>
          <a:bodyPr vert="horz" lIns="91440" tIns="45720" rIns="91440" bIns="45720" rtlCol="0" anchor="t">
            <a:normAutofit/>
          </a:bodyPr>
          <a:lstStyle/>
          <a:p>
            <a:pPr marL="0" indent="0" algn="just">
              <a:lnSpc>
                <a:spcPct val="100000"/>
              </a:lnSpc>
              <a:spcBef>
                <a:spcPct val="20000"/>
              </a:spcBef>
              <a:buNone/>
            </a:pPr>
            <a:r>
              <a:rPr lang="pl-PL" sz="2200" b="1">
                <a:latin typeface="Calibri"/>
                <a:cs typeface="Calibri"/>
              </a:rPr>
              <a:t> </a:t>
            </a:r>
            <a:r>
              <a:rPr lang="pl-PL" sz="2200">
                <a:latin typeface="Calibri"/>
                <a:cs typeface="Calibri"/>
              </a:rPr>
              <a:t>– polega na tym, że poszczególne elementy struktury normy prawnej (hipoteza, dyspozycja, sankcja) są umieszczone w różnych przepisach prawnych w obrębie tego samego tekstu prawnego, np. w tej samej ustawie lub nawet w przepisach różnych aktów, np. różnych ustaw. Rozczłonkowanie polega więc na fragmentaryzacji normy i umieszczeniu jej w odpowiedniej części aktu normatywnego, z uwagi na treść tych przepisów, stopień ogólności. </a:t>
            </a:r>
            <a:endParaRPr lang="en-US" sz="2200">
              <a:latin typeface="Calibri"/>
              <a:cs typeface="Calibri"/>
            </a:endParaRPr>
          </a:p>
          <a:p>
            <a:endParaRPr lang="pl-PL">
              <a:cs typeface="Arial"/>
            </a:endParaRPr>
          </a:p>
        </p:txBody>
      </p:sp>
    </p:spTree>
    <p:extLst>
      <p:ext uri="{BB962C8B-B14F-4D97-AF65-F5344CB8AC3E}">
        <p14:creationId xmlns:p14="http://schemas.microsoft.com/office/powerpoint/2010/main" val="14498092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77126F-DC58-8FBF-003B-55EE52E6342C}"/>
              </a:ext>
            </a:extLst>
          </p:cNvPr>
          <p:cNvSpPr>
            <a:spLocks noGrp="1"/>
          </p:cNvSpPr>
          <p:nvPr>
            <p:ph type="title"/>
          </p:nvPr>
        </p:nvSpPr>
        <p:spPr/>
        <p:txBody>
          <a:bodyPr>
            <a:normAutofit/>
          </a:bodyPr>
          <a:lstStyle/>
          <a:p>
            <a:pPr algn="ctr"/>
            <a:r>
              <a:rPr lang="pl-PL">
                <a:solidFill>
                  <a:srgbClr val="FF0000"/>
                </a:solidFill>
                <a:latin typeface="Arial Black"/>
              </a:rPr>
              <a:t>Materiał do studiowania</a:t>
            </a:r>
            <a:endParaRPr lang="pl-PL"/>
          </a:p>
        </p:txBody>
      </p:sp>
      <p:sp>
        <p:nvSpPr>
          <p:cNvPr id="3" name="Symbol zastępczy zawartości 2">
            <a:extLst>
              <a:ext uri="{FF2B5EF4-FFF2-40B4-BE49-F238E27FC236}">
                <a16:creationId xmlns:a16="http://schemas.microsoft.com/office/drawing/2014/main" id="{3FA83B74-E287-6E6A-D4DF-FBD20FA6CD2A}"/>
              </a:ext>
            </a:extLst>
          </p:cNvPr>
          <p:cNvSpPr>
            <a:spLocks noGrp="1"/>
          </p:cNvSpPr>
          <p:nvPr>
            <p:ph idx="1"/>
          </p:nvPr>
        </p:nvSpPr>
        <p:spPr>
          <a:xfrm>
            <a:off x="838200" y="1825624"/>
            <a:ext cx="10515600" cy="4124105"/>
          </a:xfrm>
        </p:spPr>
        <p:txBody>
          <a:bodyPr vert="horz" lIns="91440" tIns="45720" rIns="91440" bIns="45720" rtlCol="0" anchor="t">
            <a:normAutofit/>
          </a:bodyPr>
          <a:lstStyle/>
          <a:p>
            <a:pPr marL="0" indent="0">
              <a:buNone/>
            </a:pPr>
            <a:r>
              <a:rPr lang="pl-PL">
                <a:solidFill>
                  <a:srgbClr val="C00000"/>
                </a:solidFill>
                <a:cs typeface="Arial"/>
              </a:rPr>
              <a:t>Proszę przestudiować:</a:t>
            </a:r>
          </a:p>
          <a:p>
            <a:pPr marL="457200" indent="-457200"/>
            <a:r>
              <a:rPr lang="pl-PL">
                <a:solidFill>
                  <a:srgbClr val="C00000"/>
                </a:solidFill>
                <a:ea typeface="+mn-lt"/>
                <a:cs typeface="+mn-lt"/>
              </a:rPr>
              <a:t>§ 2,3,5,6,7. rozdziału 1. Ogólne wiadomości o prawie w podręczniku Z. Murasa, </a:t>
            </a:r>
            <a:r>
              <a:rPr lang="pl-PL" i="1">
                <a:solidFill>
                  <a:srgbClr val="C00000"/>
                </a:solidFill>
                <a:ea typeface="+mn-lt"/>
                <a:cs typeface="+mn-lt"/>
              </a:rPr>
              <a:t>Podstawy prawa lub</a:t>
            </a:r>
            <a:endParaRPr lang="pl-PL" i="1">
              <a:solidFill>
                <a:srgbClr val="C00000"/>
              </a:solidFill>
              <a:cs typeface="Arial"/>
            </a:endParaRPr>
          </a:p>
          <a:p>
            <a:pPr marL="457200" indent="-457200"/>
            <a:r>
              <a:rPr lang="pl-PL">
                <a:solidFill>
                  <a:srgbClr val="FF0000"/>
                </a:solidFill>
                <a:ea typeface="+mn-lt"/>
                <a:cs typeface="+mn-lt"/>
              </a:rPr>
              <a:t>rozdział 2 </a:t>
            </a:r>
            <a:r>
              <a:rPr lang="pl-PL" i="1">
                <a:solidFill>
                  <a:srgbClr val="FF0000"/>
                </a:solidFill>
                <a:ea typeface="+mn-lt"/>
                <a:cs typeface="+mn-lt"/>
              </a:rPr>
              <a:t>Struktura i tworzenie prawa</a:t>
            </a:r>
            <a:r>
              <a:rPr lang="pl-PL">
                <a:solidFill>
                  <a:srgbClr val="FF0000"/>
                </a:solidFill>
                <a:ea typeface="+mn-lt"/>
                <a:cs typeface="+mn-lt"/>
              </a:rPr>
              <a:t> (str. 17-24) z podręcznika </a:t>
            </a:r>
            <a:r>
              <a:rPr lang="pl-PL" i="1">
                <a:solidFill>
                  <a:srgbClr val="FF0000"/>
                </a:solidFill>
                <a:ea typeface="+mn-lt"/>
                <a:cs typeface="+mn-lt"/>
              </a:rPr>
              <a:t>Podstawowe pojęcia prawa i prawoznawstwa dla ekonomistów, </a:t>
            </a:r>
            <a:r>
              <a:rPr lang="pl-PL">
                <a:solidFill>
                  <a:srgbClr val="FF0000"/>
                </a:solidFill>
                <a:ea typeface="+mn-lt"/>
                <a:cs typeface="+mn-lt"/>
              </a:rPr>
              <a:t>Helios J, </a:t>
            </a:r>
            <a:r>
              <a:rPr lang="pl-PL" err="1">
                <a:solidFill>
                  <a:srgbClr val="FF0000"/>
                </a:solidFill>
                <a:ea typeface="+mn-lt"/>
                <a:cs typeface="+mn-lt"/>
              </a:rPr>
              <a:t>Jedlecka</a:t>
            </a:r>
            <a:r>
              <a:rPr lang="pl-PL">
                <a:solidFill>
                  <a:srgbClr val="FF0000"/>
                </a:solidFill>
                <a:ea typeface="+mn-lt"/>
                <a:cs typeface="+mn-lt"/>
              </a:rPr>
              <a:t> W.</a:t>
            </a:r>
            <a:r>
              <a:rPr lang="pl-PL" i="1">
                <a:solidFill>
                  <a:srgbClr val="FF0000"/>
                </a:solidFill>
                <a:ea typeface="+mn-lt"/>
                <a:cs typeface="+mn-lt"/>
              </a:rPr>
              <a:t> </a:t>
            </a:r>
            <a:br>
              <a:rPr lang="pl-PL" i="1">
                <a:solidFill>
                  <a:srgbClr val="FF0000"/>
                </a:solidFill>
                <a:ea typeface="+mn-lt"/>
                <a:cs typeface="+mn-lt"/>
              </a:rPr>
            </a:br>
            <a:r>
              <a:rPr lang="pl-PL">
                <a:ea typeface="+mn-lt"/>
                <a:cs typeface="+mn-lt"/>
                <a:hlinkClick r:id="rId2"/>
              </a:rPr>
              <a:t>http://www.bibliotekacyfrowa.pl/publication/67006</a:t>
            </a:r>
          </a:p>
          <a:p>
            <a:pPr marL="0" indent="0">
              <a:buNone/>
            </a:pPr>
            <a:r>
              <a:rPr lang="pl-PL">
                <a:solidFill>
                  <a:srgbClr val="C00000"/>
                </a:solidFill>
                <a:cs typeface="Arial"/>
              </a:rPr>
              <a:t>i nabyć umiejętność udzielenia prawidłowych odpowiedzi na następujące pytania:</a:t>
            </a:r>
            <a:endParaRPr lang="pl-PL">
              <a:cs typeface="Arial" panose="020B0604020202020204"/>
            </a:endParaRPr>
          </a:p>
          <a:p>
            <a:pPr marL="514350" indent="-514350">
              <a:buAutoNum type="arabicPeriod"/>
            </a:pPr>
            <a:endParaRPr lang="pl-PL">
              <a:solidFill>
                <a:srgbClr val="FF0000"/>
              </a:solidFill>
              <a:cs typeface="Arial"/>
            </a:endParaRPr>
          </a:p>
          <a:p>
            <a:pPr marL="514350" indent="-514350">
              <a:buAutoNum type="arabicPeriod"/>
            </a:pPr>
            <a:endParaRPr lang="pl-PL">
              <a:cs typeface="Arial"/>
            </a:endParaRPr>
          </a:p>
          <a:p>
            <a:pPr marL="514350" indent="-514350"/>
            <a:endParaRPr lang="pl-PL">
              <a:cs typeface="Arial"/>
            </a:endParaRPr>
          </a:p>
          <a:p>
            <a:pPr marL="514350" indent="-514350"/>
            <a:endParaRPr lang="pl-PL">
              <a:cs typeface="Arial"/>
            </a:endParaRPr>
          </a:p>
        </p:txBody>
      </p:sp>
    </p:spTree>
    <p:extLst>
      <p:ext uri="{BB962C8B-B14F-4D97-AF65-F5344CB8AC3E}">
        <p14:creationId xmlns:p14="http://schemas.microsoft.com/office/powerpoint/2010/main" val="23154778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A77126F-DC58-8FBF-003B-55EE52E6342C}"/>
              </a:ext>
            </a:extLst>
          </p:cNvPr>
          <p:cNvSpPr>
            <a:spLocks noGrp="1"/>
          </p:cNvSpPr>
          <p:nvPr>
            <p:ph type="title"/>
          </p:nvPr>
        </p:nvSpPr>
        <p:spPr/>
        <p:txBody>
          <a:bodyPr>
            <a:normAutofit/>
          </a:bodyPr>
          <a:lstStyle/>
          <a:p>
            <a:pPr algn="ctr"/>
            <a:r>
              <a:rPr lang="pl-PL">
                <a:solidFill>
                  <a:srgbClr val="FF0000"/>
                </a:solidFill>
                <a:latin typeface="Arial Black"/>
              </a:rPr>
              <a:t>Zadania egzaminacyjne</a:t>
            </a:r>
            <a:endParaRPr lang="pl-PL">
              <a:solidFill>
                <a:srgbClr val="FF0000"/>
              </a:solidFill>
            </a:endParaRPr>
          </a:p>
        </p:txBody>
      </p:sp>
      <p:sp>
        <p:nvSpPr>
          <p:cNvPr id="3" name="Symbol zastępczy zawartości 2">
            <a:extLst>
              <a:ext uri="{FF2B5EF4-FFF2-40B4-BE49-F238E27FC236}">
                <a16:creationId xmlns:a16="http://schemas.microsoft.com/office/drawing/2014/main" id="{3FA83B74-E287-6E6A-D4DF-FBD20FA6CD2A}"/>
              </a:ext>
            </a:extLst>
          </p:cNvPr>
          <p:cNvSpPr>
            <a:spLocks noGrp="1"/>
          </p:cNvSpPr>
          <p:nvPr>
            <p:ph idx="1"/>
          </p:nvPr>
        </p:nvSpPr>
        <p:spPr>
          <a:xfrm>
            <a:off x="838200" y="1825624"/>
            <a:ext cx="10515600" cy="4124105"/>
          </a:xfrm>
        </p:spPr>
        <p:txBody>
          <a:bodyPr vert="horz" lIns="91440" tIns="45720" rIns="91440" bIns="45720" rtlCol="0" anchor="t">
            <a:normAutofit/>
          </a:bodyPr>
          <a:lstStyle/>
          <a:p>
            <a:pPr marL="514350" indent="-514350">
              <a:buAutoNum type="arabicPeriod"/>
            </a:pPr>
            <a:r>
              <a:rPr lang="pl-PL">
                <a:solidFill>
                  <a:srgbClr val="FF0000"/>
                </a:solidFill>
                <a:ea typeface="+mn-lt"/>
                <a:cs typeface="+mn-lt"/>
              </a:rPr>
              <a:t>Czym jest prawo i jakie są jego funkcje?</a:t>
            </a:r>
            <a:endParaRPr lang="pl-PL">
              <a:solidFill>
                <a:srgbClr val="FF0000"/>
              </a:solidFill>
              <a:cs typeface="Arial"/>
            </a:endParaRPr>
          </a:p>
          <a:p>
            <a:pPr marL="514350" indent="-514350">
              <a:buAutoNum type="arabicPeriod"/>
            </a:pPr>
            <a:r>
              <a:rPr lang="pl-PL">
                <a:solidFill>
                  <a:srgbClr val="FF0000"/>
                </a:solidFill>
                <a:cs typeface="Arial"/>
              </a:rPr>
              <a:t>Czym jest norma prawna a czym jest przepis prawny?</a:t>
            </a:r>
          </a:p>
          <a:p>
            <a:pPr marL="514350" indent="-514350">
              <a:buAutoNum type="arabicPeriod"/>
            </a:pPr>
            <a:r>
              <a:rPr lang="pl-PL">
                <a:solidFill>
                  <a:srgbClr val="FF0000"/>
                </a:solidFill>
                <a:ea typeface="+mn-lt"/>
                <a:cs typeface="+mn-lt"/>
              </a:rPr>
              <a:t>Wskaż kryteria wyodrębnienia gałęzi prawa cywilnego, prawa administracyjnego i prawa karnego.</a:t>
            </a:r>
            <a:endParaRPr lang="pl-PL">
              <a:solidFill>
                <a:srgbClr val="FF0000"/>
              </a:solidFill>
              <a:cs typeface="Arial"/>
            </a:endParaRPr>
          </a:p>
          <a:p>
            <a:pPr marL="514350" indent="-514350">
              <a:buAutoNum type="arabicPeriod"/>
            </a:pPr>
            <a:r>
              <a:rPr lang="pl-PL">
                <a:solidFill>
                  <a:srgbClr val="FF0000"/>
                </a:solidFill>
                <a:cs typeface="Arial"/>
              </a:rPr>
              <a:t>W jaki sposób powstaje ustawa?</a:t>
            </a:r>
          </a:p>
          <a:p>
            <a:pPr marL="514350" indent="-514350">
              <a:buAutoNum type="arabicPeriod"/>
            </a:pPr>
            <a:r>
              <a:rPr lang="pl-PL">
                <a:solidFill>
                  <a:srgbClr val="FF0000"/>
                </a:solidFill>
                <a:cs typeface="Arial"/>
              </a:rPr>
              <a:t>Poćwicz wynajdowanie ustaw w systemach informacji prawnej i znajdź aktualnie obowiązujące: przepisy ruchu drogowego, przepisy prawa wykroczeń, przepisy prawa pracy).</a:t>
            </a:r>
            <a:endParaRPr lang="pl-PL">
              <a:cs typeface="Arial"/>
            </a:endParaRPr>
          </a:p>
          <a:p>
            <a:pPr marL="514350" indent="-514350">
              <a:buAutoNum type="arabicPeriod"/>
            </a:pPr>
            <a:endParaRPr lang="pl-PL">
              <a:solidFill>
                <a:srgbClr val="FF0000"/>
              </a:solidFill>
              <a:cs typeface="Arial"/>
            </a:endParaRPr>
          </a:p>
          <a:p>
            <a:pPr marL="514350" indent="-514350">
              <a:buAutoNum type="arabicPeriod"/>
            </a:pPr>
            <a:endParaRPr lang="pl-PL">
              <a:solidFill>
                <a:srgbClr val="FF0000"/>
              </a:solidFill>
              <a:cs typeface="Arial"/>
            </a:endParaRPr>
          </a:p>
          <a:p>
            <a:pPr marL="514350" indent="-514350">
              <a:buAutoNum type="arabicPeriod"/>
            </a:pPr>
            <a:endParaRPr lang="pl-PL">
              <a:cs typeface="Arial"/>
            </a:endParaRPr>
          </a:p>
          <a:p>
            <a:pPr marL="514350" indent="-514350"/>
            <a:endParaRPr lang="pl-PL">
              <a:cs typeface="Arial"/>
            </a:endParaRPr>
          </a:p>
          <a:p>
            <a:pPr marL="514350" indent="-514350"/>
            <a:endParaRPr lang="pl-PL">
              <a:cs typeface="Arial"/>
            </a:endParaRPr>
          </a:p>
        </p:txBody>
      </p:sp>
    </p:spTree>
    <p:extLst>
      <p:ext uri="{BB962C8B-B14F-4D97-AF65-F5344CB8AC3E}">
        <p14:creationId xmlns:p14="http://schemas.microsoft.com/office/powerpoint/2010/main" val="23281469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44AEA42-E86D-FA30-B371-03319F927ED2}"/>
              </a:ext>
            </a:extLst>
          </p:cNvPr>
          <p:cNvSpPr>
            <a:spLocks noGrp="1"/>
          </p:cNvSpPr>
          <p:nvPr>
            <p:ph type="title"/>
          </p:nvPr>
        </p:nvSpPr>
        <p:spPr/>
        <p:txBody>
          <a:bodyPr/>
          <a:lstStyle/>
          <a:p>
            <a:pPr algn="ctr"/>
            <a:r>
              <a:rPr lang="pl-PL">
                <a:latin typeface="Arial Black"/>
              </a:rPr>
              <a:t>Rekomendacje czytelnicze:</a:t>
            </a:r>
            <a:endParaRPr lang="pl-PL"/>
          </a:p>
        </p:txBody>
      </p:sp>
      <p:sp>
        <p:nvSpPr>
          <p:cNvPr id="3" name="Symbol zastępczy zawartości 2">
            <a:extLst>
              <a:ext uri="{FF2B5EF4-FFF2-40B4-BE49-F238E27FC236}">
                <a16:creationId xmlns:a16="http://schemas.microsoft.com/office/drawing/2014/main" id="{DEB05A3E-3235-646A-D636-E43713F9E285}"/>
              </a:ext>
            </a:extLst>
          </p:cNvPr>
          <p:cNvSpPr>
            <a:spLocks noGrp="1"/>
          </p:cNvSpPr>
          <p:nvPr>
            <p:ph idx="1"/>
          </p:nvPr>
        </p:nvSpPr>
        <p:spPr/>
        <p:txBody>
          <a:bodyPr vert="horz" lIns="91440" tIns="45720" rIns="91440" bIns="45720" rtlCol="0" anchor="t">
            <a:normAutofit/>
          </a:bodyPr>
          <a:lstStyle/>
          <a:p>
            <a:r>
              <a:rPr lang="pl-PL" b="1" err="1">
                <a:ea typeface="+mn-lt"/>
                <a:cs typeface="+mn-lt"/>
              </a:rPr>
              <a:t>Yuval</a:t>
            </a:r>
            <a:r>
              <a:rPr lang="pl-PL" b="1">
                <a:ea typeface="+mn-lt"/>
                <a:cs typeface="+mn-lt"/>
              </a:rPr>
              <a:t> </a:t>
            </a:r>
            <a:r>
              <a:rPr lang="pl-PL" b="1" err="1">
                <a:ea typeface="+mn-lt"/>
                <a:cs typeface="+mn-lt"/>
              </a:rPr>
              <a:t>Noah</a:t>
            </a:r>
            <a:r>
              <a:rPr lang="pl-PL" b="1">
                <a:ea typeface="+mn-lt"/>
                <a:cs typeface="+mn-lt"/>
              </a:rPr>
              <a:t> </a:t>
            </a:r>
            <a:r>
              <a:rPr lang="pl-PL" b="1" err="1">
                <a:ea typeface="+mn-lt"/>
                <a:cs typeface="+mn-lt"/>
              </a:rPr>
              <a:t>Harari</a:t>
            </a:r>
            <a:r>
              <a:rPr lang="pl-PL" b="1">
                <a:ea typeface="+mn-lt"/>
                <a:cs typeface="+mn-lt"/>
              </a:rPr>
              <a:t>, </a:t>
            </a:r>
            <a:r>
              <a:rPr lang="pl-PL" b="1" i="1">
                <a:ea typeface="+mn-lt"/>
                <a:cs typeface="+mn-lt"/>
              </a:rPr>
              <a:t>Sapiens</a:t>
            </a:r>
            <a:r>
              <a:rPr lang="pl-PL" b="1" i="1"/>
              <a:t>. Od zwierząt do bogów</a:t>
            </a:r>
            <a:r>
              <a:rPr lang="pl-PL" b="1"/>
              <a:t>,  PWN 2014;</a:t>
            </a:r>
            <a:endParaRPr lang="pl-PL">
              <a:solidFill>
                <a:srgbClr val="000000"/>
              </a:solidFill>
            </a:endParaRPr>
          </a:p>
          <a:p>
            <a:r>
              <a:rPr lang="pl-PL" b="1">
                <a:solidFill>
                  <a:srgbClr val="000000"/>
                </a:solidFill>
                <a:ea typeface="+mn-lt"/>
                <a:cs typeface="+mn-lt"/>
              </a:rPr>
              <a:t>Frans De </a:t>
            </a:r>
            <a:r>
              <a:rPr lang="pl-PL" b="1" err="1">
                <a:solidFill>
                  <a:srgbClr val="000000"/>
                </a:solidFill>
                <a:ea typeface="+mn-lt"/>
                <a:cs typeface="+mn-lt"/>
              </a:rPr>
              <a:t>Waal</a:t>
            </a:r>
            <a:r>
              <a:rPr lang="pl-PL" b="1">
                <a:solidFill>
                  <a:srgbClr val="000000"/>
                </a:solidFill>
                <a:ea typeface="+mn-lt"/>
                <a:cs typeface="+mn-lt"/>
              </a:rPr>
              <a:t>, </a:t>
            </a:r>
            <a:r>
              <a:rPr lang="pl-PL" b="1" i="1">
                <a:solidFill>
                  <a:srgbClr val="000000"/>
                </a:solidFill>
                <a:ea typeface="+mn-lt"/>
                <a:cs typeface="+mn-lt"/>
              </a:rPr>
              <a:t>Jak</a:t>
            </a:r>
            <a:r>
              <a:rPr lang="pl-PL" b="1" i="1">
                <a:solidFill>
                  <a:srgbClr val="000000"/>
                </a:solidFill>
                <a:cs typeface="Arial"/>
              </a:rPr>
              <a:t> się różnimy </a:t>
            </a:r>
            <a:r>
              <a:rPr lang="pl-PL" b="1" i="1" err="1">
                <a:solidFill>
                  <a:srgbClr val="000000"/>
                </a:solidFill>
                <a:cs typeface="Arial"/>
              </a:rPr>
              <a:t>Gender</a:t>
            </a:r>
            <a:r>
              <a:rPr lang="pl-PL" b="1" i="1">
                <a:solidFill>
                  <a:srgbClr val="000000"/>
                </a:solidFill>
                <a:cs typeface="Arial"/>
              </a:rPr>
              <a:t> oczami prymatologa, </a:t>
            </a:r>
            <a:r>
              <a:rPr lang="pl-PL" b="1">
                <a:solidFill>
                  <a:srgbClr val="000000"/>
                </a:solidFill>
                <a:ea typeface="+mn-lt"/>
                <a:cs typeface="+mn-lt"/>
              </a:rPr>
              <a:t>COPERNICUS CENTER PRESS 2023;</a:t>
            </a:r>
          </a:p>
          <a:p>
            <a:r>
              <a:rPr lang="pl-PL" b="1"/>
              <a:t>Richard </a:t>
            </a:r>
            <a:r>
              <a:rPr lang="pl-PL" b="1" err="1"/>
              <a:t>Wrangham</a:t>
            </a:r>
            <a:r>
              <a:rPr lang="pl-PL" b="1" i="1"/>
              <a:t>, Paradoks dobra, </a:t>
            </a:r>
            <a:r>
              <a:rPr lang="pl-PL" b="1" i="1" err="1"/>
              <a:t>wyd</a:t>
            </a:r>
            <a:r>
              <a:rPr lang="pl-PL" b="1" i="1"/>
              <a:t>, </a:t>
            </a:r>
            <a:r>
              <a:rPr lang="pl-PL" b="1" i="1" err="1">
                <a:solidFill>
                  <a:srgbClr val="000000"/>
                </a:solidFill>
                <a:ea typeface="+mn-lt"/>
                <a:cs typeface="+mn-lt"/>
              </a:rPr>
              <a:t>CiS</a:t>
            </a:r>
            <a:r>
              <a:rPr lang="pl-PL" b="1" i="1">
                <a:solidFill>
                  <a:srgbClr val="000000"/>
                </a:solidFill>
                <a:ea typeface="+mn-lt"/>
                <a:cs typeface="+mn-lt"/>
              </a:rPr>
              <a:t> 2020.</a:t>
            </a:r>
            <a:endParaRPr lang="pl-PL" b="1" i="1">
              <a:solidFill>
                <a:srgbClr val="000000"/>
              </a:solidFill>
              <a:cs typeface="Arial"/>
            </a:endParaRPr>
          </a:p>
          <a:p>
            <a:endParaRPr lang="pl-PL" b="1" i="1">
              <a:solidFill>
                <a:srgbClr val="000000"/>
              </a:solidFill>
              <a:cs typeface="Arial"/>
            </a:endParaRPr>
          </a:p>
          <a:p>
            <a:endParaRPr lang="pl-PL" b="1" i="1">
              <a:solidFill>
                <a:srgbClr val="000000"/>
              </a:solidFill>
              <a:cs typeface="Arial"/>
            </a:endParaRPr>
          </a:p>
          <a:p>
            <a:endParaRPr lang="pl-PL" b="1">
              <a:solidFill>
                <a:srgbClr val="000000"/>
              </a:solidFill>
              <a:cs typeface="Arial"/>
            </a:endParaRPr>
          </a:p>
          <a:p>
            <a:endParaRPr lang="pl-PL">
              <a:solidFill>
                <a:srgbClr val="000000"/>
              </a:solidFill>
              <a:cs typeface="Arial"/>
            </a:endParaRPr>
          </a:p>
        </p:txBody>
      </p:sp>
    </p:spTree>
    <p:extLst>
      <p:ext uri="{BB962C8B-B14F-4D97-AF65-F5344CB8AC3E}">
        <p14:creationId xmlns:p14="http://schemas.microsoft.com/office/powerpoint/2010/main" val="16729551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Dziękuję za uwagę</a:t>
            </a:r>
          </a:p>
        </p:txBody>
      </p:sp>
      <p:sp>
        <p:nvSpPr>
          <p:cNvPr id="3" name="Podtytuł 4"/>
          <p:cNvSpPr txBox="1">
            <a:spLocks/>
          </p:cNvSpPr>
          <p:nvPr/>
        </p:nvSpPr>
        <p:spPr>
          <a:xfrm>
            <a:off x="1524000" y="4672484"/>
            <a:ext cx="9144000" cy="58531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pl-PL"/>
              <a:t>dr Wojciech MENDEL </a:t>
            </a:r>
          </a:p>
        </p:txBody>
      </p:sp>
    </p:spTree>
    <p:extLst>
      <p:ext uri="{BB962C8B-B14F-4D97-AF65-F5344CB8AC3E}">
        <p14:creationId xmlns:p14="http://schemas.microsoft.com/office/powerpoint/2010/main" val="1465146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1DF6BF6-5B5E-B52F-E44E-26451809106C}"/>
              </a:ext>
            </a:extLst>
          </p:cNvPr>
          <p:cNvSpPr>
            <a:spLocks noGrp="1"/>
          </p:cNvSpPr>
          <p:nvPr>
            <p:ph type="title"/>
          </p:nvPr>
        </p:nvSpPr>
        <p:spPr/>
        <p:txBody>
          <a:bodyPr/>
          <a:lstStyle/>
          <a:p>
            <a:r>
              <a:rPr lang="pl-PL"/>
              <a:t>Platforma e-learningowa </a:t>
            </a:r>
            <a:r>
              <a:rPr lang="pl-PL" err="1"/>
              <a:t>WSAiB</a:t>
            </a:r>
            <a:r>
              <a:rPr lang="pl-PL"/>
              <a:t> w Gdyni</a:t>
            </a:r>
          </a:p>
        </p:txBody>
      </p:sp>
      <p:sp>
        <p:nvSpPr>
          <p:cNvPr id="3" name="Symbol zastępczy zawartości 2">
            <a:extLst>
              <a:ext uri="{FF2B5EF4-FFF2-40B4-BE49-F238E27FC236}">
                <a16:creationId xmlns:a16="http://schemas.microsoft.com/office/drawing/2014/main" id="{49CEEE80-A20D-2953-BB40-0484B426A442}"/>
              </a:ext>
            </a:extLst>
          </p:cNvPr>
          <p:cNvSpPr>
            <a:spLocks noGrp="1"/>
          </p:cNvSpPr>
          <p:nvPr>
            <p:ph idx="1"/>
          </p:nvPr>
        </p:nvSpPr>
        <p:spPr/>
        <p:txBody>
          <a:bodyPr vert="horz" lIns="91440" tIns="45720" rIns="91440" bIns="45720" rtlCol="0" anchor="t">
            <a:normAutofit fontScale="40000" lnSpcReduction="20000"/>
          </a:bodyPr>
          <a:lstStyle/>
          <a:p>
            <a:pPr>
              <a:buNone/>
            </a:pPr>
            <a:r>
              <a:rPr lang="en-US" sz="5100" err="1">
                <a:latin typeface="Calibri"/>
                <a:ea typeface="Calibri"/>
                <a:cs typeface="Calibri"/>
              </a:rPr>
              <a:t>Zachęcam</a:t>
            </a:r>
            <a:r>
              <a:rPr lang="en-US" sz="5100">
                <a:latin typeface="Calibri"/>
                <a:ea typeface="Calibri"/>
                <a:cs typeface="Calibri"/>
              </a:rPr>
              <a:t> do </a:t>
            </a:r>
            <a:r>
              <a:rPr lang="en-US" sz="5100" err="1">
                <a:latin typeface="Calibri"/>
                <a:ea typeface="Calibri"/>
                <a:cs typeface="Calibri"/>
              </a:rPr>
              <a:t>korzystania</a:t>
            </a:r>
            <a:r>
              <a:rPr lang="en-US" sz="5100">
                <a:latin typeface="Calibri"/>
                <a:ea typeface="Calibri"/>
                <a:cs typeface="Calibri"/>
              </a:rPr>
              <a:t> z </a:t>
            </a:r>
            <a:r>
              <a:rPr lang="en-US" sz="5100" err="1">
                <a:latin typeface="Calibri"/>
                <a:ea typeface="Calibri"/>
                <a:cs typeface="Calibri"/>
              </a:rPr>
              <a:t>umieszczonych</a:t>
            </a:r>
            <a:r>
              <a:rPr lang="en-US" sz="5100">
                <a:latin typeface="Calibri"/>
                <a:ea typeface="Calibri"/>
                <a:cs typeface="Calibri"/>
              </a:rPr>
              <a:t> tam </a:t>
            </a:r>
            <a:r>
              <a:rPr lang="en-US" sz="5100" err="1">
                <a:latin typeface="Calibri"/>
                <a:ea typeface="Calibri"/>
                <a:cs typeface="Calibri"/>
              </a:rPr>
              <a:t>materiałów</a:t>
            </a:r>
            <a:r>
              <a:rPr lang="en-US" sz="5100">
                <a:latin typeface="Calibri"/>
                <a:ea typeface="Calibri"/>
                <a:cs typeface="Calibri"/>
              </a:rPr>
              <a:t>, ale </a:t>
            </a:r>
            <a:r>
              <a:rPr lang="en-US" sz="5100" err="1">
                <a:latin typeface="Calibri"/>
                <a:ea typeface="Calibri"/>
                <a:cs typeface="Calibri"/>
              </a:rPr>
              <a:t>prezentacje</a:t>
            </a:r>
            <a:r>
              <a:rPr lang="en-US" sz="5100">
                <a:latin typeface="Calibri"/>
                <a:ea typeface="Calibri"/>
                <a:cs typeface="Calibri"/>
              </a:rPr>
              <a:t> </a:t>
            </a:r>
            <a:r>
              <a:rPr lang="en-US" sz="5100" err="1">
                <a:latin typeface="Calibri"/>
                <a:ea typeface="Calibri"/>
                <a:cs typeface="Calibri"/>
              </a:rPr>
              <a:t>nie</a:t>
            </a:r>
            <a:r>
              <a:rPr lang="en-US" sz="5100">
                <a:latin typeface="Calibri"/>
                <a:ea typeface="Calibri"/>
                <a:cs typeface="Calibri"/>
              </a:rPr>
              <a:t> </a:t>
            </a:r>
            <a:r>
              <a:rPr lang="en-US" sz="5100" err="1">
                <a:latin typeface="Calibri"/>
                <a:ea typeface="Calibri"/>
                <a:cs typeface="Calibri"/>
              </a:rPr>
              <a:t>zastąpią</a:t>
            </a:r>
            <a:r>
              <a:rPr lang="en-US" sz="5100">
                <a:latin typeface="Calibri"/>
                <a:ea typeface="Calibri"/>
                <a:cs typeface="Calibri"/>
              </a:rPr>
              <a:t> </a:t>
            </a:r>
            <a:r>
              <a:rPr lang="en-US" sz="5100" err="1">
                <a:latin typeface="Calibri"/>
                <a:ea typeface="Calibri"/>
                <a:cs typeface="Calibri"/>
              </a:rPr>
              <a:t>studiowania</a:t>
            </a:r>
            <a:r>
              <a:rPr lang="en-US" sz="5100">
                <a:latin typeface="Calibri"/>
                <a:ea typeface="Calibri"/>
                <a:cs typeface="Calibri"/>
              </a:rPr>
              <a:t> </a:t>
            </a:r>
            <a:r>
              <a:rPr lang="en-US" sz="5100" err="1">
                <a:latin typeface="Calibri"/>
                <a:ea typeface="Calibri"/>
                <a:cs typeface="Calibri"/>
              </a:rPr>
              <a:t>literatury</a:t>
            </a:r>
            <a:r>
              <a:rPr lang="en-US" sz="5100">
                <a:latin typeface="Calibri"/>
                <a:ea typeface="Calibri"/>
                <a:cs typeface="Calibri"/>
              </a:rPr>
              <a:t> </a:t>
            </a:r>
            <a:r>
              <a:rPr lang="en-US" sz="5100" err="1">
                <a:latin typeface="Calibri"/>
                <a:ea typeface="Calibri"/>
                <a:cs typeface="Calibri"/>
              </a:rPr>
              <a:t>przedmiotu</a:t>
            </a:r>
            <a:r>
              <a:rPr lang="en-US" sz="5100">
                <a:latin typeface="Calibri"/>
                <a:ea typeface="Calibri"/>
                <a:cs typeface="Calibri"/>
              </a:rPr>
              <a:t>.</a:t>
            </a:r>
          </a:p>
          <a:p>
            <a:pPr>
              <a:buNone/>
            </a:pPr>
            <a:endParaRPr lang="en-US" sz="7000">
              <a:latin typeface="Calibri"/>
              <a:ea typeface="Calibri"/>
              <a:cs typeface="Calibri"/>
            </a:endParaRPr>
          </a:p>
          <a:p>
            <a:pPr>
              <a:buNone/>
            </a:pPr>
            <a:r>
              <a:rPr lang="en-US" sz="7000" err="1">
                <a:latin typeface="Calibri"/>
                <a:ea typeface="Calibri"/>
                <a:cs typeface="Calibri"/>
              </a:rPr>
              <a:t>Encyklopedia</a:t>
            </a:r>
            <a:r>
              <a:rPr lang="en-US" sz="7000">
                <a:latin typeface="Calibri"/>
                <a:ea typeface="Calibri"/>
                <a:cs typeface="Calibri"/>
              </a:rPr>
              <a:t> </a:t>
            </a:r>
            <a:r>
              <a:rPr lang="en-US" sz="7000" err="1">
                <a:latin typeface="Calibri"/>
                <a:ea typeface="Calibri"/>
                <a:cs typeface="Calibri"/>
              </a:rPr>
              <a:t>prawa</a:t>
            </a:r>
            <a:r>
              <a:rPr lang="en-US" sz="7000">
                <a:latin typeface="Calibri"/>
                <a:ea typeface="Calibri"/>
                <a:cs typeface="Calibri"/>
              </a:rPr>
              <a:t> W (</a:t>
            </a:r>
            <a:r>
              <a:rPr lang="en-US" sz="7000" err="1">
                <a:latin typeface="Calibri"/>
                <a:ea typeface="Calibri"/>
                <a:cs typeface="Calibri"/>
              </a:rPr>
              <a:t>prowadzący</a:t>
            </a:r>
            <a:r>
              <a:rPr lang="en-US" sz="7000">
                <a:latin typeface="Calibri"/>
                <a:ea typeface="Calibri"/>
                <a:cs typeface="Calibri"/>
              </a:rPr>
              <a:t>: </a:t>
            </a:r>
            <a:r>
              <a:rPr lang="en-US" sz="7000" err="1">
                <a:latin typeface="Calibri"/>
                <a:ea typeface="Calibri"/>
                <a:cs typeface="Calibri"/>
              </a:rPr>
              <a:t>dr</a:t>
            </a:r>
            <a:r>
              <a:rPr lang="en-US" sz="7000">
                <a:latin typeface="Calibri"/>
                <a:ea typeface="Calibri"/>
                <a:cs typeface="Calibri"/>
              </a:rPr>
              <a:t> W. Mendel)</a:t>
            </a:r>
            <a:endParaRPr lang="en-US" sz="7000">
              <a:cs typeface="Arial"/>
            </a:endParaRPr>
          </a:p>
          <a:p>
            <a:pPr>
              <a:buNone/>
            </a:pPr>
            <a:r>
              <a:rPr lang="en-US" sz="7000" err="1">
                <a:latin typeface="Calibri"/>
                <a:ea typeface="Calibri"/>
                <a:cs typeface="Calibri"/>
              </a:rPr>
              <a:t>hasło</a:t>
            </a:r>
            <a:r>
              <a:rPr lang="en-US" sz="7000">
                <a:latin typeface="Calibri"/>
                <a:ea typeface="Calibri"/>
                <a:cs typeface="Calibri"/>
              </a:rPr>
              <a:t>: encyklopedia2324</a:t>
            </a:r>
            <a:endParaRPr lang="pl-PL" sz="7000">
              <a:cs typeface="Arial"/>
            </a:endParaRPr>
          </a:p>
          <a:p>
            <a:pPr>
              <a:buNone/>
            </a:pPr>
            <a:r>
              <a:rPr lang="en-US" sz="7000">
                <a:latin typeface="Calibri"/>
                <a:ea typeface="Calibri"/>
                <a:cs typeface="Calibri"/>
                <a:hlinkClick r:id="rId2"/>
              </a:rPr>
              <a:t>https://e-wsaib.pl/course/view.php?id=1580</a:t>
            </a:r>
            <a:endParaRPr lang="pl-PL" sz="7000">
              <a:cs typeface="Arial" panose="020B0604020202020204"/>
            </a:endParaRPr>
          </a:p>
          <a:p>
            <a:pPr>
              <a:buNone/>
            </a:pPr>
            <a:br>
              <a:rPr lang="en-US"/>
            </a:br>
            <a:endParaRPr lang="en-US" sz="3500">
              <a:cs typeface="Arial"/>
            </a:endParaRPr>
          </a:p>
          <a:p>
            <a:pPr marL="0" indent="0">
              <a:buNone/>
            </a:pPr>
            <a:br>
              <a:rPr lang="pl-PL" sz="3600">
                <a:ea typeface="+mn-lt"/>
                <a:cs typeface="+mn-lt"/>
              </a:rPr>
            </a:br>
            <a:endParaRPr lang="pl-PL" sz="3600">
              <a:ea typeface="+mn-lt"/>
              <a:cs typeface="+mn-lt"/>
            </a:endParaRPr>
          </a:p>
          <a:p>
            <a:pPr>
              <a:buNone/>
            </a:pPr>
            <a:br>
              <a:rPr lang="en-US"/>
            </a:br>
            <a:endParaRPr lang="en-US"/>
          </a:p>
          <a:p>
            <a:pPr marL="0" indent="0">
              <a:buNone/>
            </a:pPr>
            <a:endParaRPr lang="pl-PL" sz="3600">
              <a:latin typeface="Calibri"/>
              <a:cs typeface="Calibri"/>
            </a:endParaRPr>
          </a:p>
        </p:txBody>
      </p:sp>
    </p:spTree>
    <p:extLst>
      <p:ext uri="{BB962C8B-B14F-4D97-AF65-F5344CB8AC3E}">
        <p14:creationId xmlns:p14="http://schemas.microsoft.com/office/powerpoint/2010/main" val="698467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9B181D4-D8D7-4F2B-B49B-8702B8E3943B}"/>
              </a:ext>
            </a:extLst>
          </p:cNvPr>
          <p:cNvSpPr>
            <a:spLocks noGrp="1"/>
          </p:cNvSpPr>
          <p:nvPr>
            <p:ph type="title"/>
          </p:nvPr>
        </p:nvSpPr>
        <p:spPr/>
        <p:txBody>
          <a:bodyPr>
            <a:normAutofit/>
          </a:bodyPr>
          <a:lstStyle/>
          <a:p>
            <a:pPr algn="ctr"/>
            <a:r>
              <a:rPr lang="pl-PL">
                <a:latin typeface="Arial Black"/>
              </a:rPr>
              <a:t>Tematyka wykładu – 20/</a:t>
            </a:r>
            <a:r>
              <a:rPr lang="pl-PL">
                <a:highlight>
                  <a:srgbClr val="FFFF00"/>
                </a:highlight>
                <a:latin typeface="Arial Black"/>
              </a:rPr>
              <a:t>15</a:t>
            </a:r>
            <a:r>
              <a:rPr lang="pl-PL">
                <a:latin typeface="Arial Black"/>
              </a:rPr>
              <a:t> godz. </a:t>
            </a:r>
            <a:endParaRPr lang="pl-PL"/>
          </a:p>
        </p:txBody>
      </p:sp>
      <p:sp>
        <p:nvSpPr>
          <p:cNvPr id="3" name="Symbol zastępczy zawartości 2">
            <a:extLst>
              <a:ext uri="{FF2B5EF4-FFF2-40B4-BE49-F238E27FC236}">
                <a16:creationId xmlns:a16="http://schemas.microsoft.com/office/drawing/2014/main" id="{E79E8FEF-3280-4952-8D58-EA7323A4576F}"/>
              </a:ext>
            </a:extLst>
          </p:cNvPr>
          <p:cNvSpPr>
            <a:spLocks noGrp="1"/>
          </p:cNvSpPr>
          <p:nvPr>
            <p:ph idx="1"/>
          </p:nvPr>
        </p:nvSpPr>
        <p:spPr>
          <a:xfrm>
            <a:off x="243840" y="1825624"/>
            <a:ext cx="11780520" cy="4286418"/>
          </a:xfrm>
        </p:spPr>
        <p:txBody>
          <a:bodyPr vert="horz" lIns="91440" tIns="45720" rIns="91440" bIns="45720" rtlCol="0" anchor="t">
            <a:normAutofit/>
          </a:bodyPr>
          <a:lstStyle/>
          <a:p>
            <a:pPr marL="0" indent="0">
              <a:buNone/>
            </a:pPr>
            <a:r>
              <a:rPr lang="pl-PL" b="1">
                <a:latin typeface="Arial Narrow"/>
                <a:cs typeface="Arial"/>
              </a:rPr>
              <a:t>W1 </a:t>
            </a:r>
            <a:r>
              <a:rPr lang="pl-PL">
                <a:cs typeface="Arial"/>
              </a:rPr>
              <a:t>– </a:t>
            </a:r>
            <a:r>
              <a:rPr lang="pl-PL">
                <a:latin typeface="Arial Narrow"/>
                <a:cs typeface="Arial"/>
              </a:rPr>
              <a:t>Struktura i tworzenie prawa (ST/NST i ONL- 2/</a:t>
            </a:r>
            <a:r>
              <a:rPr lang="pl-PL">
                <a:highlight>
                  <a:srgbClr val="FFFF00"/>
                </a:highlight>
                <a:latin typeface="Arial Narrow"/>
                <a:cs typeface="Arial"/>
              </a:rPr>
              <a:t>2</a:t>
            </a:r>
            <a:r>
              <a:rPr lang="pl-PL">
                <a:latin typeface="Arial Narrow"/>
                <a:cs typeface="Arial"/>
              </a:rPr>
              <a:t> godz.).</a:t>
            </a:r>
            <a:endParaRPr lang="pl-PL"/>
          </a:p>
          <a:p>
            <a:pPr marL="0" indent="0">
              <a:buNone/>
            </a:pPr>
            <a:r>
              <a:rPr lang="pl-PL" b="1">
                <a:latin typeface="Arial Narrow"/>
                <a:cs typeface="Arial"/>
              </a:rPr>
              <a:t>W 2</a:t>
            </a:r>
            <a:r>
              <a:rPr lang="pl-PL">
                <a:latin typeface="Arial Narrow"/>
                <a:cs typeface="Arial"/>
              </a:rPr>
              <a:t> – Przestrzeganie i stosowanie prawa (ST/NST i ONL - 2/</a:t>
            </a:r>
            <a:r>
              <a:rPr lang="pl-PL">
                <a:highlight>
                  <a:srgbClr val="FFFF00"/>
                </a:highlight>
                <a:latin typeface="Arial Narrow"/>
                <a:cs typeface="Arial"/>
              </a:rPr>
              <a:t>2</a:t>
            </a:r>
            <a:r>
              <a:rPr lang="pl-PL">
                <a:latin typeface="Arial Narrow"/>
                <a:cs typeface="Arial"/>
              </a:rPr>
              <a:t> godz.).</a:t>
            </a:r>
          </a:p>
          <a:p>
            <a:pPr marL="0" indent="0">
              <a:buNone/>
            </a:pPr>
            <a:r>
              <a:rPr lang="pl-PL" b="1">
                <a:latin typeface="Arial Narrow"/>
                <a:cs typeface="Arial"/>
              </a:rPr>
              <a:t>W 3</a:t>
            </a:r>
            <a:r>
              <a:rPr lang="pl-PL">
                <a:latin typeface="Arial Narrow"/>
                <a:cs typeface="Arial"/>
              </a:rPr>
              <a:t> - Prawo i procedura karna (ST/NST i ONL - 3/</a:t>
            </a:r>
            <a:r>
              <a:rPr lang="pl-PL">
                <a:highlight>
                  <a:srgbClr val="FFFF00"/>
                </a:highlight>
                <a:latin typeface="Arial Narrow"/>
                <a:cs typeface="Arial"/>
              </a:rPr>
              <a:t>2</a:t>
            </a:r>
            <a:r>
              <a:rPr lang="pl-PL">
                <a:latin typeface="Arial Narrow"/>
                <a:cs typeface="Arial"/>
              </a:rPr>
              <a:t> godz.).</a:t>
            </a:r>
          </a:p>
          <a:p>
            <a:pPr marL="0" indent="0">
              <a:buNone/>
            </a:pPr>
            <a:r>
              <a:rPr lang="pl-PL" b="1">
                <a:latin typeface="Arial Narrow"/>
                <a:cs typeface="Arial"/>
              </a:rPr>
              <a:t>W 4</a:t>
            </a:r>
            <a:r>
              <a:rPr lang="pl-PL">
                <a:latin typeface="Arial Narrow"/>
                <a:cs typeface="Arial"/>
              </a:rPr>
              <a:t> - Prawo i procedura cywilna (ST/NST i ONL- 4/</a:t>
            </a:r>
            <a:r>
              <a:rPr lang="pl-PL">
                <a:highlight>
                  <a:srgbClr val="FFFF00"/>
                </a:highlight>
                <a:latin typeface="Arial Narrow"/>
                <a:cs typeface="Arial"/>
              </a:rPr>
              <a:t>3</a:t>
            </a:r>
            <a:r>
              <a:rPr lang="pl-PL">
                <a:latin typeface="Arial Narrow"/>
                <a:cs typeface="Arial"/>
              </a:rPr>
              <a:t> godz.).</a:t>
            </a:r>
          </a:p>
          <a:p>
            <a:pPr marL="0" indent="0">
              <a:buNone/>
            </a:pPr>
            <a:r>
              <a:rPr lang="pl-PL" b="1">
                <a:latin typeface="Arial Narrow"/>
                <a:cs typeface="Arial"/>
              </a:rPr>
              <a:t>W 5</a:t>
            </a:r>
            <a:r>
              <a:rPr lang="pl-PL">
                <a:latin typeface="Arial Narrow"/>
                <a:cs typeface="Arial"/>
              </a:rPr>
              <a:t> - Prawo i procedura administracyjna (ST/NST i ONL - 3/</a:t>
            </a:r>
            <a:r>
              <a:rPr lang="pl-PL">
                <a:highlight>
                  <a:srgbClr val="FFFF00"/>
                </a:highlight>
                <a:latin typeface="Arial Narrow"/>
                <a:cs typeface="Arial"/>
              </a:rPr>
              <a:t>2</a:t>
            </a:r>
            <a:r>
              <a:rPr lang="pl-PL">
                <a:latin typeface="Arial Narrow"/>
                <a:cs typeface="Arial"/>
              </a:rPr>
              <a:t> godz.).</a:t>
            </a:r>
          </a:p>
          <a:p>
            <a:pPr marL="0" indent="0">
              <a:buNone/>
            </a:pPr>
            <a:r>
              <a:rPr lang="pl-PL" b="1">
                <a:latin typeface="Arial Narrow"/>
                <a:cs typeface="Arial"/>
              </a:rPr>
              <a:t>W 6 </a:t>
            </a:r>
            <a:r>
              <a:rPr lang="pl-PL">
                <a:latin typeface="Arial Narrow"/>
                <a:cs typeface="Arial"/>
              </a:rPr>
              <a:t>– Prawo Unii Europejskiej</a:t>
            </a:r>
            <a:r>
              <a:rPr lang="pl-PL">
                <a:solidFill>
                  <a:srgbClr val="FF0000"/>
                </a:solidFill>
                <a:latin typeface="Arial Narrow"/>
                <a:cs typeface="Arial"/>
              </a:rPr>
              <a:t> </a:t>
            </a:r>
            <a:r>
              <a:rPr lang="pl-PL">
                <a:latin typeface="Arial Narrow"/>
                <a:cs typeface="Arial"/>
              </a:rPr>
              <a:t>(ST/NST i ONL – 3/</a:t>
            </a:r>
            <a:r>
              <a:rPr lang="pl-PL">
                <a:highlight>
                  <a:srgbClr val="FFFF00"/>
                </a:highlight>
                <a:latin typeface="Arial Narrow"/>
                <a:cs typeface="Arial"/>
              </a:rPr>
              <a:t>2</a:t>
            </a:r>
            <a:r>
              <a:rPr lang="pl-PL">
                <a:latin typeface="Arial Narrow"/>
                <a:cs typeface="Arial"/>
              </a:rPr>
              <a:t> godz.)</a:t>
            </a:r>
          </a:p>
          <a:p>
            <a:pPr marL="0" indent="0">
              <a:buNone/>
            </a:pPr>
            <a:r>
              <a:rPr lang="pl-PL" b="1">
                <a:latin typeface="Arial Narrow"/>
                <a:cs typeface="Arial"/>
              </a:rPr>
              <a:t>W 7 </a:t>
            </a:r>
            <a:r>
              <a:rPr lang="pl-PL">
                <a:latin typeface="Arial Narrow"/>
                <a:cs typeface="Arial"/>
              </a:rPr>
              <a:t>– Prawo międzynarodowe (ST/NST i ONL – 3/</a:t>
            </a:r>
            <a:r>
              <a:rPr lang="pl-PL">
                <a:highlight>
                  <a:srgbClr val="FFFF00"/>
                </a:highlight>
                <a:latin typeface="Arial Narrow"/>
                <a:cs typeface="Arial"/>
              </a:rPr>
              <a:t>2</a:t>
            </a:r>
            <a:r>
              <a:rPr lang="pl-PL">
                <a:latin typeface="Arial Narrow"/>
                <a:cs typeface="Arial"/>
              </a:rPr>
              <a:t> godz.)</a:t>
            </a:r>
          </a:p>
        </p:txBody>
      </p:sp>
    </p:spTree>
    <p:extLst>
      <p:ext uri="{BB962C8B-B14F-4D97-AF65-F5344CB8AC3E}">
        <p14:creationId xmlns:p14="http://schemas.microsoft.com/office/powerpoint/2010/main" val="4284018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9B181D4-D8D7-4F2B-B49B-8702B8E3943B}"/>
              </a:ext>
            </a:extLst>
          </p:cNvPr>
          <p:cNvSpPr>
            <a:spLocks noGrp="1"/>
          </p:cNvSpPr>
          <p:nvPr>
            <p:ph type="title"/>
          </p:nvPr>
        </p:nvSpPr>
        <p:spPr/>
        <p:txBody>
          <a:bodyPr>
            <a:normAutofit/>
          </a:bodyPr>
          <a:lstStyle/>
          <a:p>
            <a:pPr algn="ctr"/>
            <a:r>
              <a:rPr lang="pl-PL">
                <a:latin typeface="Arial Black"/>
              </a:rPr>
              <a:t>Tematyka ćwiczeń – 15/</a:t>
            </a:r>
            <a:r>
              <a:rPr lang="pl-PL">
                <a:highlight>
                  <a:srgbClr val="FFFF00"/>
                </a:highlight>
                <a:latin typeface="Arial Black"/>
              </a:rPr>
              <a:t>10</a:t>
            </a:r>
            <a:r>
              <a:rPr lang="pl-PL">
                <a:latin typeface="Arial Black"/>
              </a:rPr>
              <a:t> godz. </a:t>
            </a:r>
            <a:endParaRPr lang="pl-PL"/>
          </a:p>
        </p:txBody>
      </p:sp>
      <p:sp>
        <p:nvSpPr>
          <p:cNvPr id="3" name="Symbol zastępczy zawartości 2">
            <a:extLst>
              <a:ext uri="{FF2B5EF4-FFF2-40B4-BE49-F238E27FC236}">
                <a16:creationId xmlns:a16="http://schemas.microsoft.com/office/drawing/2014/main" id="{E79E8FEF-3280-4952-8D58-EA7323A4576F}"/>
              </a:ext>
            </a:extLst>
          </p:cNvPr>
          <p:cNvSpPr>
            <a:spLocks noGrp="1"/>
          </p:cNvSpPr>
          <p:nvPr>
            <p:ph idx="1"/>
          </p:nvPr>
        </p:nvSpPr>
        <p:spPr>
          <a:xfrm>
            <a:off x="243840" y="1825624"/>
            <a:ext cx="11780520" cy="4286418"/>
          </a:xfrm>
        </p:spPr>
        <p:txBody>
          <a:bodyPr vert="horz" lIns="91440" tIns="45720" rIns="91440" bIns="45720" rtlCol="0" anchor="t">
            <a:normAutofit/>
          </a:bodyPr>
          <a:lstStyle/>
          <a:p>
            <a:pPr>
              <a:buNone/>
            </a:pPr>
            <a:r>
              <a:rPr lang="pl-PL" b="1">
                <a:latin typeface="Arial Narrow"/>
                <a:cs typeface="Arial"/>
              </a:rPr>
              <a:t>Ćw. 1 -</a:t>
            </a:r>
            <a:r>
              <a:rPr lang="pl-PL">
                <a:latin typeface="Arial Narrow"/>
                <a:cs typeface="Arial"/>
              </a:rPr>
              <a:t> Norma prawna a przepis prawny (ST/NST i ONL – 4/2 godz.).</a:t>
            </a:r>
            <a:endParaRPr lang="pl-PL">
              <a:latin typeface="Arial Narrow"/>
            </a:endParaRPr>
          </a:p>
          <a:p>
            <a:pPr>
              <a:buNone/>
            </a:pPr>
            <a:r>
              <a:rPr lang="pl-PL" b="1">
                <a:latin typeface="Arial Narrow"/>
                <a:cs typeface="Arial"/>
              </a:rPr>
              <a:t>Ćw. 2 - </a:t>
            </a:r>
            <a:r>
              <a:rPr lang="pl-PL">
                <a:latin typeface="Arial Narrow"/>
                <a:cs typeface="Arial"/>
              </a:rPr>
              <a:t>Elementy prawa karnego (ST/NST i ONL – 3/2 godz.)</a:t>
            </a:r>
          </a:p>
          <a:p>
            <a:pPr>
              <a:buNone/>
            </a:pPr>
            <a:r>
              <a:rPr lang="pl-PL" b="1">
                <a:latin typeface="Arial Narrow"/>
                <a:cs typeface="Arial"/>
              </a:rPr>
              <a:t>Ćw. 3</a:t>
            </a:r>
            <a:r>
              <a:rPr lang="pl-PL">
                <a:latin typeface="Arial Narrow"/>
                <a:cs typeface="Arial"/>
              </a:rPr>
              <a:t> - Elementy prawa cywilnego (ST/NST i ONL – 2/2 godz.)</a:t>
            </a:r>
          </a:p>
          <a:p>
            <a:pPr>
              <a:buNone/>
            </a:pPr>
            <a:r>
              <a:rPr lang="pl-PL" b="1">
                <a:latin typeface="Arial Narrow"/>
                <a:cs typeface="Arial"/>
              </a:rPr>
              <a:t>Ćw. 4</a:t>
            </a:r>
            <a:r>
              <a:rPr lang="pl-PL">
                <a:latin typeface="Arial Narrow"/>
                <a:cs typeface="Arial"/>
              </a:rPr>
              <a:t> - Elementy prawa administracyjnego (ST/NST i ONL – 2/2 godz.)</a:t>
            </a:r>
          </a:p>
          <a:p>
            <a:pPr>
              <a:buNone/>
            </a:pPr>
            <a:r>
              <a:rPr lang="pl-PL" b="1">
                <a:latin typeface="Arial Narrow"/>
                <a:cs typeface="Arial"/>
              </a:rPr>
              <a:t>Ćw. 5</a:t>
            </a:r>
            <a:r>
              <a:rPr lang="pl-PL">
                <a:latin typeface="Arial Narrow"/>
                <a:cs typeface="Arial"/>
              </a:rPr>
              <a:t> - Elementy prawa Unii Europejskiej (ST/NST i ONL – 2/1 godz.)</a:t>
            </a:r>
          </a:p>
          <a:p>
            <a:pPr>
              <a:buNone/>
            </a:pPr>
            <a:r>
              <a:rPr lang="pl-PL" b="1">
                <a:latin typeface="Arial Narrow"/>
                <a:cs typeface="Arial"/>
              </a:rPr>
              <a:t>Ćw. 6</a:t>
            </a:r>
            <a:r>
              <a:rPr lang="pl-PL">
                <a:latin typeface="Arial Narrow"/>
                <a:cs typeface="Arial"/>
              </a:rPr>
              <a:t> – Elementy prawa międzynarodowego (ST/NST i ONL – 2/1 godz.)</a:t>
            </a:r>
          </a:p>
        </p:txBody>
      </p:sp>
    </p:spTree>
    <p:extLst>
      <p:ext uri="{BB962C8B-B14F-4D97-AF65-F5344CB8AC3E}">
        <p14:creationId xmlns:p14="http://schemas.microsoft.com/office/powerpoint/2010/main" val="1083121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D6A748D-BEEC-43A4-BFF3-B31C0275A5D9}"/>
              </a:ext>
            </a:extLst>
          </p:cNvPr>
          <p:cNvSpPr>
            <a:spLocks noGrp="1"/>
          </p:cNvSpPr>
          <p:nvPr>
            <p:ph type="title"/>
          </p:nvPr>
        </p:nvSpPr>
        <p:spPr>
          <a:xfrm>
            <a:off x="2209346" y="1314451"/>
            <a:ext cx="7765322" cy="942975"/>
          </a:xfrm>
        </p:spPr>
        <p:txBody>
          <a:bodyPr rtlCol="0">
            <a:normAutofit/>
          </a:bodyPr>
          <a:lstStyle/>
          <a:p>
            <a:r>
              <a:rPr lang="pl-PL"/>
              <a:t>     Ustalenia organizacyjne</a:t>
            </a:r>
            <a:endParaRPr lang="pl"/>
          </a:p>
        </p:txBody>
      </p:sp>
      <p:graphicFrame>
        <p:nvGraphicFramePr>
          <p:cNvPr id="4" name="Zawartość — symbol zastępczy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982250492"/>
              </p:ext>
            </p:extLst>
          </p:nvPr>
        </p:nvGraphicFramePr>
        <p:xfrm>
          <a:off x="2141765" y="2455409"/>
          <a:ext cx="7765256" cy="27860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trzałka: w dół 4">
            <a:extLst>
              <a:ext uri="{FF2B5EF4-FFF2-40B4-BE49-F238E27FC236}">
                <a16:creationId xmlns:a16="http://schemas.microsoft.com/office/drawing/2014/main" id="{914C88B6-B330-2D34-1661-F1CEF3FA8E0A}"/>
              </a:ext>
            </a:extLst>
          </p:cNvPr>
          <p:cNvSpPr/>
          <p:nvPr/>
        </p:nvSpPr>
        <p:spPr>
          <a:xfrm>
            <a:off x="5696951" y="654617"/>
            <a:ext cx="660280" cy="17494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2854659683"/>
      </p:ext>
    </p:extLst>
  </p:cSld>
  <p:clrMapOvr>
    <a:masterClrMapping/>
  </p:clrMapOvr>
</p:sld>
</file>

<file path=ppt/theme/theme1.xml><?xml version="1.0" encoding="utf-8"?>
<a:theme xmlns:a="http://schemas.openxmlformats.org/drawingml/2006/main" name="Motyw pakietu Office">
  <a:themeElements>
    <a:clrScheme name="WSAiB">
      <a:dk1>
        <a:sysClr val="windowText" lastClr="000000"/>
      </a:dk1>
      <a:lt1>
        <a:sysClr val="window" lastClr="FFFFFF"/>
      </a:lt1>
      <a:dk2>
        <a:srgbClr val="44546A"/>
      </a:dk2>
      <a:lt2>
        <a:srgbClr val="E7E6E6"/>
      </a:lt2>
      <a:accent1>
        <a:srgbClr val="E30613"/>
      </a:accent1>
      <a:accent2>
        <a:srgbClr val="2E323D"/>
      </a:accent2>
      <a:accent3>
        <a:srgbClr val="FB6970"/>
      </a:accent3>
      <a:accent4>
        <a:srgbClr val="9A040B"/>
      </a:accent4>
      <a:accent5>
        <a:srgbClr val="6D7691"/>
      </a:accent5>
      <a:accent6>
        <a:srgbClr val="CDD0D9"/>
      </a:accent6>
      <a:hlink>
        <a:srgbClr val="0563C1"/>
      </a:hlink>
      <a:folHlink>
        <a:srgbClr val="48A1F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58</Slides>
  <Notes>29</Notes>
  <HiddenSlides>0</HiddenSlides>
  <ScaleCrop>false</ScaleCrop>
  <HeadingPairs>
    <vt:vector size="4" baseType="variant">
      <vt:variant>
        <vt:lpstr>Theme</vt:lpstr>
      </vt:variant>
      <vt:variant>
        <vt:i4>1</vt:i4>
      </vt:variant>
      <vt:variant>
        <vt:lpstr>Slide Titles</vt:lpstr>
      </vt:variant>
      <vt:variant>
        <vt:i4>58</vt:i4>
      </vt:variant>
    </vt:vector>
  </HeadingPairs>
  <TitlesOfParts>
    <vt:vector size="59" baseType="lpstr">
      <vt:lpstr>Motyw pakietu Office</vt:lpstr>
      <vt:lpstr>Encyklopedia prawa</vt:lpstr>
      <vt:lpstr>Plan zajęć</vt:lpstr>
      <vt:lpstr>     Ustalenia organizacyjne</vt:lpstr>
      <vt:lpstr>Cel zajęć,  czyli czym się będziemy zajmować?</vt:lpstr>
      <vt:lpstr>Konsultacje i kontakt:</vt:lpstr>
      <vt:lpstr>Platforma e-learningowa WSAiB w Gdyni</vt:lpstr>
      <vt:lpstr>Tematyka wykładu – 20/15 godz. </vt:lpstr>
      <vt:lpstr>Tematyka ćwiczeń – 15/10 godz. </vt:lpstr>
      <vt:lpstr>     Ustalenia organizacyjne</vt:lpstr>
      <vt:lpstr>Literatura obowiązkowa</vt:lpstr>
      <vt:lpstr>Literatura uzupełniająca</vt:lpstr>
      <vt:lpstr>     Ustalenia organizacyjne</vt:lpstr>
      <vt:lpstr>Podstawowe kryteria zaliczenia przedmiotu Encyklopedia prawa</vt:lpstr>
      <vt:lpstr>Podstawowe kryteria zaliczenia przedmiotu Encyklopedia prawa</vt:lpstr>
      <vt:lpstr>Podstawowe kryteria zaliczenia przedmiotu Encyklopedia prawa</vt:lpstr>
      <vt:lpstr>PowerPoint Presentation</vt:lpstr>
      <vt:lpstr>Podstawowe kryteria zaliczenia przedmiotu Encyklopedia prawa</vt:lpstr>
      <vt:lpstr>7. Przykład pytania testowego z egzaminu</vt:lpstr>
      <vt:lpstr>Koniec części wstępnej </vt:lpstr>
      <vt:lpstr>Temat wykładu: Prawo a bezpieczeństwo</vt:lpstr>
      <vt:lpstr>Mini ćwiczenie nr 1 (I)</vt:lpstr>
      <vt:lpstr>Przedstawienie wniosków z dyskusji (II)</vt:lpstr>
      <vt:lpstr>Historie z prawem w roli głównej (II)</vt:lpstr>
      <vt:lpstr>Prawo a bezpieczeństwo III</vt:lpstr>
      <vt:lpstr>Życie społeczne (życie w grupie) wymaga przestrzegania reguł.</vt:lpstr>
      <vt:lpstr>Życie społeczne wymaga przestrzegania reguł życia w grupie</vt:lpstr>
      <vt:lpstr>Koshki wieże obronne w  Gruzji (Swanetia)</vt:lpstr>
      <vt:lpstr>Zemsta krwawa (inaczej wendeta czy wróżda) to była powszechna metoda utrzymywania porządku w grupach ludzi</vt:lpstr>
      <vt:lpstr>W miarę rozwoju cywilizacji państwo przejmowało sprawowanie sprawiedliwości</vt:lpstr>
      <vt:lpstr>Państwo monopolizuje stosowanie przemocy i stanowienie norm postepowania</vt:lpstr>
      <vt:lpstr>Definiowanie pojęć - państwo</vt:lpstr>
      <vt:lpstr>Definiowanie pojęć - bezpieczeństwo </vt:lpstr>
      <vt:lpstr>Wiemy już, że życie społeczne wymaga przestrzegania reguł życia w grupie</vt:lpstr>
      <vt:lpstr>Norma prawna</vt:lpstr>
      <vt:lpstr>Norma prawna</vt:lpstr>
      <vt:lpstr>Norma prawna</vt:lpstr>
      <vt:lpstr>Przepis prawny</vt:lpstr>
      <vt:lpstr>Przepis prawny</vt:lpstr>
      <vt:lpstr>Przykład pytania testowego z egzaminu</vt:lpstr>
      <vt:lpstr>Prawo a bezpieczeństwo</vt:lpstr>
      <vt:lpstr>Pojęcie prawa</vt:lpstr>
      <vt:lpstr>Dwa znaczenia pojęcia prawa</vt:lpstr>
      <vt:lpstr>rozróżnienie prawa ze względu na regulowany przepisami obszar systemów prawnych</vt:lpstr>
      <vt:lpstr>Źródła prawa</vt:lpstr>
      <vt:lpstr>Źródła prawa w Polsce  (Konstytucja a umowa międzynarodowa)</vt:lpstr>
      <vt:lpstr>Źródła prawa w Polsce  (Konstytucja a umowa międzynarodowa)</vt:lpstr>
      <vt:lpstr>Źródła prawa w Polsce  (Konstytucja a umowa międzynarodowa)</vt:lpstr>
      <vt:lpstr>Umiejętność praktyczna – wyszukiwania aktów normatywnych</vt:lpstr>
      <vt:lpstr>Systematyka prawa i typologia zagrożeń bezpieczeństwa</vt:lpstr>
      <vt:lpstr>Systematyka prawa</vt:lpstr>
      <vt:lpstr>Prawo a bezpieczeństwo IV </vt:lpstr>
      <vt:lpstr>PODPOWIEDZI ROZWIĄZAŃ</vt:lpstr>
      <vt:lpstr>PODPOWIEDZI ROZWIĄZAŃ</vt:lpstr>
      <vt:lpstr>Rozczłonkowanie norm</vt:lpstr>
      <vt:lpstr>Materiał do studiowania</vt:lpstr>
      <vt:lpstr>Zadania egzaminacyjne</vt:lpstr>
      <vt:lpstr>Rekomendacje czytelnicze:</vt:lpstr>
      <vt:lpstr>Dziękuję za uwagę</vt:lpstr>
    </vt:vector>
  </TitlesOfParts>
  <Company>WSAiB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Windows User</dc:creator>
  <cp:revision>1</cp:revision>
  <cp:lastPrinted>2022-02-20T11:40:47Z</cp:lastPrinted>
  <dcterms:created xsi:type="dcterms:W3CDTF">2020-09-09T11:56:44Z</dcterms:created>
  <dcterms:modified xsi:type="dcterms:W3CDTF">2023-10-15T11:31:01Z</dcterms:modified>
</cp:coreProperties>
</file>

<file path=docProps/thumbnail.jpeg>
</file>